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sldIdLst>
    <p:sldId id="256" r:id="rId5"/>
    <p:sldId id="261" r:id="rId6"/>
    <p:sldId id="300" r:id="rId7"/>
    <p:sldId id="297" r:id="rId8"/>
    <p:sldId id="282" r:id="rId9"/>
    <p:sldId id="294" r:id="rId10"/>
    <p:sldId id="295" r:id="rId11"/>
    <p:sldId id="296" r:id="rId12"/>
    <p:sldId id="301" r:id="rId13"/>
    <p:sldId id="299" r:id="rId14"/>
    <p:sldId id="298" r:id="rId15"/>
    <p:sldId id="283" r:id="rId16"/>
    <p:sldId id="284" r:id="rId17"/>
    <p:sldId id="302" r:id="rId18"/>
    <p:sldId id="304" r:id="rId19"/>
    <p:sldId id="285" r:id="rId20"/>
    <p:sldId id="305" r:id="rId21"/>
    <p:sldId id="306" r:id="rId22"/>
    <p:sldId id="307" r:id="rId23"/>
    <p:sldId id="30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5199131-4DE9-4B64-86B0-AF46BCD6872A}">
          <p14:sldIdLst>
            <p14:sldId id="256"/>
          </p14:sldIdLst>
        </p14:section>
        <p14:section name="Standaardsectie" id="{D9B31F34-AE41-4D60-B142-516F184CEDF0}">
          <p14:sldIdLst>
            <p14:sldId id="261"/>
            <p14:sldId id="300"/>
            <p14:sldId id="297"/>
            <p14:sldId id="282"/>
            <p14:sldId id="294"/>
            <p14:sldId id="295"/>
            <p14:sldId id="296"/>
            <p14:sldId id="301"/>
            <p14:sldId id="299"/>
            <p14:sldId id="298"/>
            <p14:sldId id="283"/>
            <p14:sldId id="284"/>
            <p14:sldId id="302"/>
            <p14:sldId id="304"/>
            <p14:sldId id="285"/>
            <p14:sldId id="305"/>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2CCBE-30D8-4038-972B-DB8399FE33E7}" v="399" dt="2020-02-04T20:13:49.9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F18A5961-A07C-483A-A155-35F31A289FB7}"/>
    <pc:docChg chg="undo redo custSel addSld delSld modSld sldOrd modSection">
      <pc:chgData name="Stijn Weijermars" userId="e364d0b9-009e-4116-b78a-a86aed516e71" providerId="ADAL" clId="{F18A5961-A07C-483A-A155-35F31A289FB7}" dt="2020-02-04T15:58:33.831" v="2429" actId="47"/>
      <pc:docMkLst>
        <pc:docMk/>
      </pc:docMkLst>
      <pc:sldChg chg="modSp">
        <pc:chgData name="Stijn Weijermars" userId="e364d0b9-009e-4116-b78a-a86aed516e71" providerId="ADAL" clId="{F18A5961-A07C-483A-A155-35F31A289FB7}" dt="2020-02-04T13:50:48.220" v="39" actId="20577"/>
        <pc:sldMkLst>
          <pc:docMk/>
          <pc:sldMk cId="1967016216" sldId="256"/>
        </pc:sldMkLst>
        <pc:spChg chg="mod">
          <ac:chgData name="Stijn Weijermars" userId="e364d0b9-009e-4116-b78a-a86aed516e71" providerId="ADAL" clId="{F18A5961-A07C-483A-A155-35F31A289FB7}" dt="2020-02-04T13:50:48.220" v="39" actId="20577"/>
          <ac:spMkLst>
            <pc:docMk/>
            <pc:sldMk cId="1967016216" sldId="256"/>
            <ac:spMk id="3" creationId="{5221D469-FFC3-43C5-BF9A-A886D468EC87}"/>
          </ac:spMkLst>
        </pc:spChg>
      </pc:sldChg>
      <pc:sldChg chg="del">
        <pc:chgData name="Stijn Weijermars" userId="e364d0b9-009e-4116-b78a-a86aed516e71" providerId="ADAL" clId="{F18A5961-A07C-483A-A155-35F31A289FB7}" dt="2020-02-04T13:52:37.215" v="50" actId="47"/>
        <pc:sldMkLst>
          <pc:docMk/>
          <pc:sldMk cId="3491648649" sldId="257"/>
        </pc:sldMkLst>
      </pc:sldChg>
      <pc:sldChg chg="del">
        <pc:chgData name="Stijn Weijermars" userId="e364d0b9-009e-4116-b78a-a86aed516e71" providerId="ADAL" clId="{F18A5961-A07C-483A-A155-35F31A289FB7}" dt="2020-02-04T15:58:23.871" v="2420" actId="47"/>
        <pc:sldMkLst>
          <pc:docMk/>
          <pc:sldMk cId="3610803338" sldId="258"/>
        </pc:sldMkLst>
      </pc:sldChg>
      <pc:sldChg chg="del">
        <pc:chgData name="Stijn Weijermars" userId="e364d0b9-009e-4116-b78a-a86aed516e71" providerId="ADAL" clId="{F18A5961-A07C-483A-A155-35F31A289FB7}" dt="2020-02-04T15:58:24.630" v="2421" actId="47"/>
        <pc:sldMkLst>
          <pc:docMk/>
          <pc:sldMk cId="3531637103" sldId="259"/>
        </pc:sldMkLst>
      </pc:sldChg>
      <pc:sldChg chg="del">
        <pc:chgData name="Stijn Weijermars" userId="e364d0b9-009e-4116-b78a-a86aed516e71" providerId="ADAL" clId="{F18A5961-A07C-483A-A155-35F31A289FB7}" dt="2020-02-04T15:58:25.986" v="2422" actId="47"/>
        <pc:sldMkLst>
          <pc:docMk/>
          <pc:sldMk cId="3741961660" sldId="260"/>
        </pc:sldMkLst>
      </pc:sldChg>
      <pc:sldChg chg="modSp modAnim">
        <pc:chgData name="Stijn Weijermars" userId="e364d0b9-009e-4116-b78a-a86aed516e71" providerId="ADAL" clId="{F18A5961-A07C-483A-A155-35F31A289FB7}" dt="2020-02-04T13:59:00.772" v="316"/>
        <pc:sldMkLst>
          <pc:docMk/>
          <pc:sldMk cId="2141608814" sldId="261"/>
        </pc:sldMkLst>
        <pc:spChg chg="mod">
          <ac:chgData name="Stijn Weijermars" userId="e364d0b9-009e-4116-b78a-a86aed516e71" providerId="ADAL" clId="{F18A5961-A07C-483A-A155-35F31A289FB7}" dt="2020-02-04T13:53:00.393" v="150" actId="20577"/>
          <ac:spMkLst>
            <pc:docMk/>
            <pc:sldMk cId="2141608814" sldId="261"/>
            <ac:spMk id="2" creationId="{33DB7A4D-11AC-4781-ABED-C83AA86176AA}"/>
          </ac:spMkLst>
        </pc:spChg>
        <pc:spChg chg="mod">
          <ac:chgData name="Stijn Weijermars" userId="e364d0b9-009e-4116-b78a-a86aed516e71" providerId="ADAL" clId="{F18A5961-A07C-483A-A155-35F31A289FB7}" dt="2020-02-04T13:58:29.939" v="303" actId="15"/>
          <ac:spMkLst>
            <pc:docMk/>
            <pc:sldMk cId="2141608814" sldId="261"/>
            <ac:spMk id="3" creationId="{FF749B24-0806-4007-A50C-D990250A6A29}"/>
          </ac:spMkLst>
        </pc:spChg>
      </pc:sldChg>
      <pc:sldChg chg="del">
        <pc:chgData name="Stijn Weijermars" userId="e364d0b9-009e-4116-b78a-a86aed516e71" providerId="ADAL" clId="{F18A5961-A07C-483A-A155-35F31A289FB7}" dt="2020-02-04T13:50:50.845" v="40" actId="47"/>
        <pc:sldMkLst>
          <pc:docMk/>
          <pc:sldMk cId="1457268403" sldId="262"/>
        </pc:sldMkLst>
      </pc:sldChg>
      <pc:sldChg chg="del">
        <pc:chgData name="Stijn Weijermars" userId="e364d0b9-009e-4116-b78a-a86aed516e71" providerId="ADAL" clId="{F18A5961-A07C-483A-A155-35F31A289FB7}" dt="2020-02-04T13:50:51.421" v="41" actId="47"/>
        <pc:sldMkLst>
          <pc:docMk/>
          <pc:sldMk cId="1797798179" sldId="263"/>
        </pc:sldMkLst>
      </pc:sldChg>
      <pc:sldChg chg="del">
        <pc:chgData name="Stijn Weijermars" userId="e364d0b9-009e-4116-b78a-a86aed516e71" providerId="ADAL" clId="{F18A5961-A07C-483A-A155-35F31A289FB7}" dt="2020-02-04T13:50:51.616" v="42" actId="47"/>
        <pc:sldMkLst>
          <pc:docMk/>
          <pc:sldMk cId="2784321607" sldId="264"/>
        </pc:sldMkLst>
      </pc:sldChg>
      <pc:sldChg chg="del">
        <pc:chgData name="Stijn Weijermars" userId="e364d0b9-009e-4116-b78a-a86aed516e71" providerId="ADAL" clId="{F18A5961-A07C-483A-A155-35F31A289FB7}" dt="2020-02-04T13:50:51.791" v="43" actId="47"/>
        <pc:sldMkLst>
          <pc:docMk/>
          <pc:sldMk cId="2352431881" sldId="265"/>
        </pc:sldMkLst>
      </pc:sldChg>
      <pc:sldChg chg="del">
        <pc:chgData name="Stijn Weijermars" userId="e364d0b9-009e-4116-b78a-a86aed516e71" providerId="ADAL" clId="{F18A5961-A07C-483A-A155-35F31A289FB7}" dt="2020-02-04T13:50:51.995" v="44" actId="47"/>
        <pc:sldMkLst>
          <pc:docMk/>
          <pc:sldMk cId="2506750395" sldId="266"/>
        </pc:sldMkLst>
      </pc:sldChg>
      <pc:sldChg chg="del">
        <pc:chgData name="Stijn Weijermars" userId="e364d0b9-009e-4116-b78a-a86aed516e71" providerId="ADAL" clId="{F18A5961-A07C-483A-A155-35F31A289FB7}" dt="2020-02-04T13:50:52.168" v="45" actId="47"/>
        <pc:sldMkLst>
          <pc:docMk/>
          <pc:sldMk cId="2004098304" sldId="267"/>
        </pc:sldMkLst>
      </pc:sldChg>
      <pc:sldChg chg="del">
        <pc:chgData name="Stijn Weijermars" userId="e364d0b9-009e-4116-b78a-a86aed516e71" providerId="ADAL" clId="{F18A5961-A07C-483A-A155-35F31A289FB7}" dt="2020-02-04T13:50:52.363" v="46" actId="47"/>
        <pc:sldMkLst>
          <pc:docMk/>
          <pc:sldMk cId="3399438126" sldId="268"/>
        </pc:sldMkLst>
      </pc:sldChg>
      <pc:sldChg chg="del">
        <pc:chgData name="Stijn Weijermars" userId="e364d0b9-009e-4116-b78a-a86aed516e71" providerId="ADAL" clId="{F18A5961-A07C-483A-A155-35F31A289FB7}" dt="2020-02-04T13:50:52.841" v="47" actId="47"/>
        <pc:sldMkLst>
          <pc:docMk/>
          <pc:sldMk cId="1814737249" sldId="269"/>
        </pc:sldMkLst>
      </pc:sldChg>
      <pc:sldChg chg="del">
        <pc:chgData name="Stijn Weijermars" userId="e364d0b9-009e-4116-b78a-a86aed516e71" providerId="ADAL" clId="{F18A5961-A07C-483A-A155-35F31A289FB7}" dt="2020-02-04T13:50:53.386" v="48" actId="47"/>
        <pc:sldMkLst>
          <pc:docMk/>
          <pc:sldMk cId="4131586645" sldId="270"/>
        </pc:sldMkLst>
      </pc:sldChg>
      <pc:sldChg chg="del">
        <pc:chgData name="Stijn Weijermars" userId="e364d0b9-009e-4116-b78a-a86aed516e71" providerId="ADAL" clId="{F18A5961-A07C-483A-A155-35F31A289FB7}" dt="2020-02-04T13:50:53.971" v="49" actId="47"/>
        <pc:sldMkLst>
          <pc:docMk/>
          <pc:sldMk cId="3884334727" sldId="271"/>
        </pc:sldMkLst>
      </pc:sldChg>
      <pc:sldChg chg="del">
        <pc:chgData name="Stijn Weijermars" userId="e364d0b9-009e-4116-b78a-a86aed516e71" providerId="ADAL" clId="{F18A5961-A07C-483A-A155-35F31A289FB7}" dt="2020-02-04T15:58:26.602" v="2423" actId="47"/>
        <pc:sldMkLst>
          <pc:docMk/>
          <pc:sldMk cId="3877098083" sldId="272"/>
        </pc:sldMkLst>
      </pc:sldChg>
      <pc:sldChg chg="del">
        <pc:chgData name="Stijn Weijermars" userId="e364d0b9-009e-4116-b78a-a86aed516e71" providerId="ADAL" clId="{F18A5961-A07C-483A-A155-35F31A289FB7}" dt="2020-02-04T15:58:27.207" v="2424" actId="47"/>
        <pc:sldMkLst>
          <pc:docMk/>
          <pc:sldMk cId="4170147492" sldId="273"/>
        </pc:sldMkLst>
      </pc:sldChg>
      <pc:sldChg chg="del">
        <pc:chgData name="Stijn Weijermars" userId="e364d0b9-009e-4116-b78a-a86aed516e71" providerId="ADAL" clId="{F18A5961-A07C-483A-A155-35F31A289FB7}" dt="2020-02-04T15:58:27.894" v="2425" actId="47"/>
        <pc:sldMkLst>
          <pc:docMk/>
          <pc:sldMk cId="2239841199" sldId="274"/>
        </pc:sldMkLst>
      </pc:sldChg>
      <pc:sldChg chg="del">
        <pc:chgData name="Stijn Weijermars" userId="e364d0b9-009e-4116-b78a-a86aed516e71" providerId="ADAL" clId="{F18A5961-A07C-483A-A155-35F31A289FB7}" dt="2020-02-04T15:58:28.542" v="2426" actId="47"/>
        <pc:sldMkLst>
          <pc:docMk/>
          <pc:sldMk cId="4219813411" sldId="275"/>
        </pc:sldMkLst>
      </pc:sldChg>
      <pc:sldChg chg="del">
        <pc:chgData name="Stijn Weijermars" userId="e364d0b9-009e-4116-b78a-a86aed516e71" providerId="ADAL" clId="{F18A5961-A07C-483A-A155-35F31A289FB7}" dt="2020-02-04T15:48:10.194" v="1912" actId="47"/>
        <pc:sldMkLst>
          <pc:docMk/>
          <pc:sldMk cId="4106312136" sldId="276"/>
        </pc:sldMkLst>
      </pc:sldChg>
      <pc:sldChg chg="del">
        <pc:chgData name="Stijn Weijermars" userId="e364d0b9-009e-4116-b78a-a86aed516e71" providerId="ADAL" clId="{F18A5961-A07C-483A-A155-35F31A289FB7}" dt="2020-02-04T15:48:11.521" v="1913" actId="47"/>
        <pc:sldMkLst>
          <pc:docMk/>
          <pc:sldMk cId="2233703821" sldId="278"/>
        </pc:sldMkLst>
      </pc:sldChg>
      <pc:sldChg chg="del">
        <pc:chgData name="Stijn Weijermars" userId="e364d0b9-009e-4116-b78a-a86aed516e71" providerId="ADAL" clId="{F18A5961-A07C-483A-A155-35F31A289FB7}" dt="2020-02-04T15:48:12.364" v="1914" actId="47"/>
        <pc:sldMkLst>
          <pc:docMk/>
          <pc:sldMk cId="1300865220" sldId="279"/>
        </pc:sldMkLst>
      </pc:sldChg>
      <pc:sldChg chg="del">
        <pc:chgData name="Stijn Weijermars" userId="e364d0b9-009e-4116-b78a-a86aed516e71" providerId="ADAL" clId="{F18A5961-A07C-483A-A155-35F31A289FB7}" dt="2020-02-04T15:48:13.637" v="1915" actId="47"/>
        <pc:sldMkLst>
          <pc:docMk/>
          <pc:sldMk cId="4238716687" sldId="280"/>
        </pc:sldMkLst>
      </pc:sldChg>
      <pc:sldChg chg="del">
        <pc:chgData name="Stijn Weijermars" userId="e364d0b9-009e-4116-b78a-a86aed516e71" providerId="ADAL" clId="{F18A5961-A07C-483A-A155-35F31A289FB7}" dt="2020-02-04T15:48:17.253" v="1918" actId="47"/>
        <pc:sldMkLst>
          <pc:docMk/>
          <pc:sldMk cId="2881508068" sldId="281"/>
        </pc:sldMkLst>
      </pc:sldChg>
      <pc:sldChg chg="modSp">
        <pc:chgData name="Stijn Weijermars" userId="e364d0b9-009e-4116-b78a-a86aed516e71" providerId="ADAL" clId="{F18A5961-A07C-483A-A155-35F31A289FB7}" dt="2020-02-04T14:21:33.140" v="443" actId="15"/>
        <pc:sldMkLst>
          <pc:docMk/>
          <pc:sldMk cId="1373950948" sldId="282"/>
        </pc:sldMkLst>
        <pc:spChg chg="mod">
          <ac:chgData name="Stijn Weijermars" userId="e364d0b9-009e-4116-b78a-a86aed516e71" providerId="ADAL" clId="{F18A5961-A07C-483A-A155-35F31A289FB7}" dt="2020-02-04T14:02:27.291" v="385" actId="20577"/>
          <ac:spMkLst>
            <pc:docMk/>
            <pc:sldMk cId="1373950948" sldId="282"/>
            <ac:spMk id="2" creationId="{A3626DF2-A8F9-4C6D-9E34-BA32FA2C6C0A}"/>
          </ac:spMkLst>
        </pc:spChg>
        <pc:spChg chg="mod">
          <ac:chgData name="Stijn Weijermars" userId="e364d0b9-009e-4116-b78a-a86aed516e71" providerId="ADAL" clId="{F18A5961-A07C-483A-A155-35F31A289FB7}" dt="2020-02-04T14:21:33.140" v="443" actId="15"/>
          <ac:spMkLst>
            <pc:docMk/>
            <pc:sldMk cId="1373950948" sldId="282"/>
            <ac:spMk id="3" creationId="{E33433BC-6F10-4865-A002-7FE430C7F227}"/>
          </ac:spMkLst>
        </pc:spChg>
      </pc:sldChg>
      <pc:sldChg chg="delSp modSp">
        <pc:chgData name="Stijn Weijermars" userId="e364d0b9-009e-4116-b78a-a86aed516e71" providerId="ADAL" clId="{F18A5961-A07C-483A-A155-35F31A289FB7}" dt="2020-02-04T15:49:48.115" v="2009" actId="21"/>
        <pc:sldMkLst>
          <pc:docMk/>
          <pc:sldMk cId="784451746" sldId="284"/>
        </pc:sldMkLst>
        <pc:spChg chg="mod">
          <ac:chgData name="Stijn Weijermars" userId="e364d0b9-009e-4116-b78a-a86aed516e71" providerId="ADAL" clId="{F18A5961-A07C-483A-A155-35F31A289FB7}" dt="2020-02-04T15:49:48.115" v="2009" actId="21"/>
          <ac:spMkLst>
            <pc:docMk/>
            <pc:sldMk cId="784451746" sldId="284"/>
            <ac:spMk id="2" creationId="{AE3121E3-46D9-4162-A4C3-24407DA664B1}"/>
          </ac:spMkLst>
        </pc:spChg>
        <pc:spChg chg="del">
          <ac:chgData name="Stijn Weijermars" userId="e364d0b9-009e-4116-b78a-a86aed516e71" providerId="ADAL" clId="{F18A5961-A07C-483A-A155-35F31A289FB7}" dt="2020-02-04T15:49:29.460" v="1999"/>
          <ac:spMkLst>
            <pc:docMk/>
            <pc:sldMk cId="784451746" sldId="284"/>
            <ac:spMk id="3" creationId="{3963717E-3454-4968-9B99-B6C68CC19BD7}"/>
          </ac:spMkLst>
        </pc:spChg>
      </pc:sldChg>
      <pc:sldChg chg="modSp modAnim">
        <pc:chgData name="Stijn Weijermars" userId="e364d0b9-009e-4116-b78a-a86aed516e71" providerId="ADAL" clId="{F18A5961-A07C-483A-A155-35F31A289FB7}" dt="2020-02-04T15:58:11.643" v="2417" actId="20577"/>
        <pc:sldMkLst>
          <pc:docMk/>
          <pc:sldMk cId="1456788012" sldId="285"/>
        </pc:sldMkLst>
        <pc:spChg chg="mod">
          <ac:chgData name="Stijn Weijermars" userId="e364d0b9-009e-4116-b78a-a86aed516e71" providerId="ADAL" clId="{F18A5961-A07C-483A-A155-35F31A289FB7}" dt="2020-02-04T15:56:02.042" v="2059" actId="20577"/>
          <ac:spMkLst>
            <pc:docMk/>
            <pc:sldMk cId="1456788012" sldId="285"/>
            <ac:spMk id="2" creationId="{8D58AEE2-4829-4ECE-A817-762D0F7008A4}"/>
          </ac:spMkLst>
        </pc:spChg>
        <pc:spChg chg="mod">
          <ac:chgData name="Stijn Weijermars" userId="e364d0b9-009e-4116-b78a-a86aed516e71" providerId="ADAL" clId="{F18A5961-A07C-483A-A155-35F31A289FB7}" dt="2020-02-04T15:58:11.643" v="2417" actId="20577"/>
          <ac:spMkLst>
            <pc:docMk/>
            <pc:sldMk cId="1456788012" sldId="285"/>
            <ac:spMk id="3" creationId="{FEED39C4-5ECF-40B8-A224-0F6480DF517E}"/>
          </ac:spMkLst>
        </pc:spChg>
      </pc:sldChg>
      <pc:sldChg chg="del">
        <pc:chgData name="Stijn Weijermars" userId="e364d0b9-009e-4116-b78a-a86aed516e71" providerId="ADAL" clId="{F18A5961-A07C-483A-A155-35F31A289FB7}" dt="2020-02-04T15:58:21.344" v="2419" actId="47"/>
        <pc:sldMkLst>
          <pc:docMk/>
          <pc:sldMk cId="637653061" sldId="286"/>
        </pc:sldMkLst>
      </pc:sldChg>
      <pc:sldChg chg="del">
        <pc:chgData name="Stijn Weijermars" userId="e364d0b9-009e-4116-b78a-a86aed516e71" providerId="ADAL" clId="{F18A5961-A07C-483A-A155-35F31A289FB7}" dt="2020-02-04T15:58:29.300" v="2427" actId="47"/>
        <pc:sldMkLst>
          <pc:docMk/>
          <pc:sldMk cId="3248327803" sldId="287"/>
        </pc:sldMkLst>
      </pc:sldChg>
      <pc:sldChg chg="add del">
        <pc:chgData name="Stijn Weijermars" userId="e364d0b9-009e-4116-b78a-a86aed516e71" providerId="ADAL" clId="{F18A5961-A07C-483A-A155-35F31A289FB7}" dt="2020-02-04T15:48:09.083" v="1911" actId="47"/>
        <pc:sldMkLst>
          <pc:docMk/>
          <pc:sldMk cId="875789625" sldId="288"/>
        </pc:sldMkLst>
      </pc:sldChg>
      <pc:sldChg chg="del">
        <pc:chgData name="Stijn Weijermars" userId="e364d0b9-009e-4116-b78a-a86aed516e71" providerId="ADAL" clId="{F18A5961-A07C-483A-A155-35F31A289FB7}" dt="2020-02-04T15:48:14.989" v="1916" actId="47"/>
        <pc:sldMkLst>
          <pc:docMk/>
          <pc:sldMk cId="677545404" sldId="289"/>
        </pc:sldMkLst>
      </pc:sldChg>
      <pc:sldChg chg="del">
        <pc:chgData name="Stijn Weijermars" userId="e364d0b9-009e-4116-b78a-a86aed516e71" providerId="ADAL" clId="{F18A5961-A07C-483A-A155-35F31A289FB7}" dt="2020-02-04T15:48:16.011" v="1917" actId="47"/>
        <pc:sldMkLst>
          <pc:docMk/>
          <pc:sldMk cId="3364889062" sldId="290"/>
        </pc:sldMkLst>
      </pc:sldChg>
      <pc:sldChg chg="del">
        <pc:chgData name="Stijn Weijermars" userId="e364d0b9-009e-4116-b78a-a86aed516e71" providerId="ADAL" clId="{F18A5961-A07C-483A-A155-35F31A289FB7}" dt="2020-02-04T13:52:37.580" v="51" actId="47"/>
        <pc:sldMkLst>
          <pc:docMk/>
          <pc:sldMk cId="2052387474" sldId="291"/>
        </pc:sldMkLst>
      </pc:sldChg>
      <pc:sldChg chg="del">
        <pc:chgData name="Stijn Weijermars" userId="e364d0b9-009e-4116-b78a-a86aed516e71" providerId="ADAL" clId="{F18A5961-A07C-483A-A155-35F31A289FB7}" dt="2020-02-04T15:58:31.649" v="2428" actId="47"/>
        <pc:sldMkLst>
          <pc:docMk/>
          <pc:sldMk cId="2141437866" sldId="292"/>
        </pc:sldMkLst>
      </pc:sldChg>
      <pc:sldChg chg="del">
        <pc:chgData name="Stijn Weijermars" userId="e364d0b9-009e-4116-b78a-a86aed516e71" providerId="ADAL" clId="{F18A5961-A07C-483A-A155-35F31A289FB7}" dt="2020-02-04T15:58:33.831" v="2429" actId="47"/>
        <pc:sldMkLst>
          <pc:docMk/>
          <pc:sldMk cId="1288845566" sldId="293"/>
        </pc:sldMkLst>
      </pc:sldChg>
      <pc:sldChg chg="modSp add">
        <pc:chgData name="Stijn Weijermars" userId="e364d0b9-009e-4116-b78a-a86aed516e71" providerId="ADAL" clId="{F18A5961-A07C-483A-A155-35F31A289FB7}" dt="2020-02-04T14:21:24.686" v="441" actId="15"/>
        <pc:sldMkLst>
          <pc:docMk/>
          <pc:sldMk cId="2114482071" sldId="294"/>
        </pc:sldMkLst>
        <pc:spChg chg="mod">
          <ac:chgData name="Stijn Weijermars" userId="e364d0b9-009e-4116-b78a-a86aed516e71" providerId="ADAL" clId="{F18A5961-A07C-483A-A155-35F31A289FB7}" dt="2020-02-04T14:21:24.686" v="441" actId="15"/>
          <ac:spMkLst>
            <pc:docMk/>
            <pc:sldMk cId="2114482071" sldId="294"/>
            <ac:spMk id="3" creationId="{E33433BC-6F10-4865-A002-7FE430C7F227}"/>
          </ac:spMkLst>
        </pc:spChg>
      </pc:sldChg>
      <pc:sldChg chg="del">
        <pc:chgData name="Stijn Weijermars" userId="e364d0b9-009e-4116-b78a-a86aed516e71" providerId="ADAL" clId="{F18A5961-A07C-483A-A155-35F31A289FB7}" dt="2020-02-04T13:52:39.632" v="52" actId="47"/>
        <pc:sldMkLst>
          <pc:docMk/>
          <pc:sldMk cId="4109748880" sldId="294"/>
        </pc:sldMkLst>
      </pc:sldChg>
      <pc:sldChg chg="modSp add">
        <pc:chgData name="Stijn Weijermars" userId="e364d0b9-009e-4116-b78a-a86aed516e71" providerId="ADAL" clId="{F18A5961-A07C-483A-A155-35F31A289FB7}" dt="2020-02-04T14:21:08.054" v="437" actId="12"/>
        <pc:sldMkLst>
          <pc:docMk/>
          <pc:sldMk cId="3179289705" sldId="295"/>
        </pc:sldMkLst>
        <pc:spChg chg="mod">
          <ac:chgData name="Stijn Weijermars" userId="e364d0b9-009e-4116-b78a-a86aed516e71" providerId="ADAL" clId="{F18A5961-A07C-483A-A155-35F31A289FB7}" dt="2020-02-04T14:21:08.054" v="437" actId="12"/>
          <ac:spMkLst>
            <pc:docMk/>
            <pc:sldMk cId="3179289705" sldId="295"/>
            <ac:spMk id="3" creationId="{E33433BC-6F10-4865-A002-7FE430C7F227}"/>
          </ac:spMkLst>
        </pc:spChg>
      </pc:sldChg>
      <pc:sldChg chg="modSp add">
        <pc:chgData name="Stijn Weijermars" userId="e364d0b9-009e-4116-b78a-a86aed516e71" providerId="ADAL" clId="{F18A5961-A07C-483A-A155-35F31A289FB7}" dt="2020-02-04T14:22:32.691" v="457" actId="20577"/>
        <pc:sldMkLst>
          <pc:docMk/>
          <pc:sldMk cId="3354112143" sldId="296"/>
        </pc:sldMkLst>
        <pc:spChg chg="mod">
          <ac:chgData name="Stijn Weijermars" userId="e364d0b9-009e-4116-b78a-a86aed516e71" providerId="ADAL" clId="{F18A5961-A07C-483A-A155-35F31A289FB7}" dt="2020-02-04T14:22:32.691" v="457" actId="20577"/>
          <ac:spMkLst>
            <pc:docMk/>
            <pc:sldMk cId="3354112143" sldId="296"/>
            <ac:spMk id="3" creationId="{E33433BC-6F10-4865-A002-7FE430C7F227}"/>
          </ac:spMkLst>
        </pc:spChg>
      </pc:sldChg>
      <pc:sldChg chg="modSp add ord">
        <pc:chgData name="Stijn Weijermars" userId="e364d0b9-009e-4116-b78a-a86aed516e71" providerId="ADAL" clId="{F18A5961-A07C-483A-A155-35F31A289FB7}" dt="2020-02-04T14:59:57.028" v="793"/>
        <pc:sldMkLst>
          <pc:docMk/>
          <pc:sldMk cId="2666926395" sldId="297"/>
        </pc:sldMkLst>
        <pc:spChg chg="mod">
          <ac:chgData name="Stijn Weijermars" userId="e364d0b9-009e-4116-b78a-a86aed516e71" providerId="ADAL" clId="{F18A5961-A07C-483A-A155-35F31A289FB7}" dt="2020-02-04T14:23:37.751" v="488" actId="20577"/>
          <ac:spMkLst>
            <pc:docMk/>
            <pc:sldMk cId="2666926395" sldId="297"/>
            <ac:spMk id="2" creationId="{ED9F76AD-5427-4EFC-AB2D-8CD380814BE0}"/>
          </ac:spMkLst>
        </pc:spChg>
        <pc:spChg chg="mod">
          <ac:chgData name="Stijn Weijermars" userId="e364d0b9-009e-4116-b78a-a86aed516e71" providerId="ADAL" clId="{F18A5961-A07C-483A-A155-35F31A289FB7}" dt="2020-02-04T14:24:29.194" v="676" actId="20577"/>
          <ac:spMkLst>
            <pc:docMk/>
            <pc:sldMk cId="2666926395" sldId="297"/>
            <ac:spMk id="3" creationId="{F19A250F-3FB6-4393-A7A7-B9C82920FC81}"/>
          </ac:spMkLst>
        </pc:spChg>
      </pc:sldChg>
      <pc:sldChg chg="addSp delSp modSp add">
        <pc:chgData name="Stijn Weijermars" userId="e364d0b9-009e-4116-b78a-a86aed516e71" providerId="ADAL" clId="{F18A5961-A07C-483A-A155-35F31A289FB7}" dt="2020-02-04T15:48:04.116" v="1910" actId="113"/>
        <pc:sldMkLst>
          <pc:docMk/>
          <pc:sldMk cId="1266089894" sldId="298"/>
        </pc:sldMkLst>
        <pc:spChg chg="mod">
          <ac:chgData name="Stijn Weijermars" userId="e364d0b9-009e-4116-b78a-a86aed516e71" providerId="ADAL" clId="{F18A5961-A07C-483A-A155-35F31A289FB7}" dt="2020-02-04T15:45:15.931" v="1890" actId="1076"/>
          <ac:spMkLst>
            <pc:docMk/>
            <pc:sldMk cId="1266089894" sldId="298"/>
            <ac:spMk id="2" creationId="{63108B03-DE1B-4BE9-A201-4A4D4DA0F8ED}"/>
          </ac:spMkLst>
        </pc:spChg>
        <pc:spChg chg="add del">
          <ac:chgData name="Stijn Weijermars" userId="e364d0b9-009e-4116-b78a-a86aed516e71" providerId="ADAL" clId="{F18A5961-A07C-483A-A155-35F31A289FB7}" dt="2020-02-04T15:22:06.041" v="1470" actId="3680"/>
          <ac:spMkLst>
            <pc:docMk/>
            <pc:sldMk cId="1266089894" sldId="298"/>
            <ac:spMk id="3" creationId="{6CA7E863-5E48-48A3-BECF-C520A3A268F7}"/>
          </ac:spMkLst>
        </pc:spChg>
        <pc:spChg chg="add del">
          <ac:chgData name="Stijn Weijermars" userId="e364d0b9-009e-4116-b78a-a86aed516e71" providerId="ADAL" clId="{F18A5961-A07C-483A-A155-35F31A289FB7}" dt="2020-02-04T15:45:14.859" v="1889"/>
          <ac:spMkLst>
            <pc:docMk/>
            <pc:sldMk cId="1266089894" sldId="298"/>
            <ac:spMk id="11" creationId="{CDB7F3A2-E4EE-4EF4-81EE-41E5FF841D3E}"/>
          </ac:spMkLst>
        </pc:spChg>
        <pc:graphicFrameChg chg="add del mod ord modGraphic">
          <ac:chgData name="Stijn Weijermars" userId="e364d0b9-009e-4116-b78a-a86aed516e71" providerId="ADAL" clId="{F18A5961-A07C-483A-A155-35F31A289FB7}" dt="2020-02-04T15:21:33.382" v="1467" actId="3680"/>
          <ac:graphicFrameMkLst>
            <pc:docMk/>
            <pc:sldMk cId="1266089894" sldId="298"/>
            <ac:graphicFrameMk id="4" creationId="{DB23A1EE-6CC5-4186-BB82-D2D2CC475BC0}"/>
          </ac:graphicFrameMkLst>
        </pc:graphicFrameChg>
        <pc:graphicFrameChg chg="add del mod ord modGraphic">
          <ac:chgData name="Stijn Weijermars" userId="e364d0b9-009e-4116-b78a-a86aed516e71" providerId="ADAL" clId="{F18A5961-A07C-483A-A155-35F31A289FB7}" dt="2020-02-04T15:21:49.006" v="1469" actId="3680"/>
          <ac:graphicFrameMkLst>
            <pc:docMk/>
            <pc:sldMk cId="1266089894" sldId="298"/>
            <ac:graphicFrameMk id="6" creationId="{CCC3A836-56FA-41EF-8B2D-BE52E4ED8CCE}"/>
          </ac:graphicFrameMkLst>
        </pc:graphicFrameChg>
        <pc:graphicFrameChg chg="add mod ord modGraphic">
          <ac:chgData name="Stijn Weijermars" userId="e364d0b9-009e-4116-b78a-a86aed516e71" providerId="ADAL" clId="{F18A5961-A07C-483A-A155-35F31A289FB7}" dt="2020-02-04T15:48:04.116" v="1910" actId="113"/>
          <ac:graphicFrameMkLst>
            <pc:docMk/>
            <pc:sldMk cId="1266089894" sldId="298"/>
            <ac:graphicFrameMk id="8" creationId="{9A21A40A-C3E9-41DE-B9AE-1EA47F59E713}"/>
          </ac:graphicFrameMkLst>
        </pc:graphicFrameChg>
        <pc:graphicFrameChg chg="add del">
          <ac:chgData name="Stijn Weijermars" userId="e364d0b9-009e-4116-b78a-a86aed516e71" providerId="ADAL" clId="{F18A5961-A07C-483A-A155-35F31A289FB7}" dt="2020-02-04T15:25:13.662" v="1495"/>
          <ac:graphicFrameMkLst>
            <pc:docMk/>
            <pc:sldMk cId="1266089894" sldId="298"/>
            <ac:graphicFrameMk id="10" creationId="{29FB1176-1595-4A62-8492-4119CC73DDC5}"/>
          </ac:graphicFrameMkLst>
        </pc:graphicFrameChg>
      </pc:sldChg>
      <pc:sldChg chg="modSp">
        <pc:chgData name="Stijn Weijermars" userId="e364d0b9-009e-4116-b78a-a86aed516e71" providerId="ADAL" clId="{F18A5961-A07C-483A-A155-35F31A289FB7}" dt="2020-02-04T15:02:24.955" v="883" actId="5793"/>
        <pc:sldMkLst>
          <pc:docMk/>
          <pc:sldMk cId="591336231" sldId="299"/>
        </pc:sldMkLst>
        <pc:spChg chg="mod">
          <ac:chgData name="Stijn Weijermars" userId="e364d0b9-009e-4116-b78a-a86aed516e71" providerId="ADAL" clId="{F18A5961-A07C-483A-A155-35F31A289FB7}" dt="2020-02-04T15:02:24.955" v="883" actId="5793"/>
          <ac:spMkLst>
            <pc:docMk/>
            <pc:sldMk cId="591336231" sldId="299"/>
            <ac:spMk id="3" creationId="{F19A250F-3FB6-4393-A7A7-B9C82920FC81}"/>
          </ac:spMkLst>
        </pc:spChg>
      </pc:sldChg>
      <pc:sldChg chg="modSp add">
        <pc:chgData name="Stijn Weijermars" userId="e364d0b9-009e-4116-b78a-a86aed516e71" providerId="ADAL" clId="{F18A5961-A07C-483A-A155-35F31A289FB7}" dt="2020-02-04T15:00:43.491" v="878" actId="20577"/>
        <pc:sldMkLst>
          <pc:docMk/>
          <pc:sldMk cId="1831966067" sldId="300"/>
        </pc:sldMkLst>
        <pc:spChg chg="mod">
          <ac:chgData name="Stijn Weijermars" userId="e364d0b9-009e-4116-b78a-a86aed516e71" providerId="ADAL" clId="{F18A5961-A07C-483A-A155-35F31A289FB7}" dt="2020-02-04T15:00:04.950" v="818" actId="20577"/>
          <ac:spMkLst>
            <pc:docMk/>
            <pc:sldMk cId="1831966067" sldId="300"/>
            <ac:spMk id="2" creationId="{ED9F76AD-5427-4EFC-AB2D-8CD380814BE0}"/>
          </ac:spMkLst>
        </pc:spChg>
        <pc:spChg chg="mod">
          <ac:chgData name="Stijn Weijermars" userId="e364d0b9-009e-4116-b78a-a86aed516e71" providerId="ADAL" clId="{F18A5961-A07C-483A-A155-35F31A289FB7}" dt="2020-02-04T15:00:43.491" v="878" actId="20577"/>
          <ac:spMkLst>
            <pc:docMk/>
            <pc:sldMk cId="1831966067" sldId="300"/>
            <ac:spMk id="3" creationId="{F19A250F-3FB6-4393-A7A7-B9C82920FC81}"/>
          </ac:spMkLst>
        </pc:spChg>
      </pc:sldChg>
      <pc:sldChg chg="modSp add">
        <pc:chgData name="Stijn Weijermars" userId="e364d0b9-009e-4116-b78a-a86aed516e71" providerId="ADAL" clId="{F18A5961-A07C-483A-A155-35F31A289FB7}" dt="2020-02-04T15:09:40.146" v="1463" actId="20577"/>
        <pc:sldMkLst>
          <pc:docMk/>
          <pc:sldMk cId="3231319375" sldId="301"/>
        </pc:sldMkLst>
        <pc:spChg chg="mod">
          <ac:chgData name="Stijn Weijermars" userId="e364d0b9-009e-4116-b78a-a86aed516e71" providerId="ADAL" clId="{F18A5961-A07C-483A-A155-35F31A289FB7}" dt="2020-02-04T15:02:32.735" v="898" actId="20577"/>
          <ac:spMkLst>
            <pc:docMk/>
            <pc:sldMk cId="3231319375" sldId="301"/>
            <ac:spMk id="2" creationId="{8E27A2A9-4669-40AA-800C-867318C45E9F}"/>
          </ac:spMkLst>
        </pc:spChg>
        <pc:spChg chg="mod">
          <ac:chgData name="Stijn Weijermars" userId="e364d0b9-009e-4116-b78a-a86aed516e71" providerId="ADAL" clId="{F18A5961-A07C-483A-A155-35F31A289FB7}" dt="2020-02-04T15:09:40.146" v="1463" actId="20577"/>
          <ac:spMkLst>
            <pc:docMk/>
            <pc:sldMk cId="3231319375" sldId="301"/>
            <ac:spMk id="3" creationId="{08B0427F-79DB-410F-A792-513ED2A6D4FF}"/>
          </ac:spMkLst>
        </pc:spChg>
      </pc:sldChg>
      <pc:sldChg chg="addSp delSp modSp add">
        <pc:chgData name="Stijn Weijermars" userId="e364d0b9-009e-4116-b78a-a86aed516e71" providerId="ADAL" clId="{F18A5961-A07C-483A-A155-35F31A289FB7}" dt="2020-02-04T15:54:33.496" v="2034" actId="14100"/>
        <pc:sldMkLst>
          <pc:docMk/>
          <pc:sldMk cId="192670853" sldId="302"/>
        </pc:sldMkLst>
        <pc:spChg chg="mod">
          <ac:chgData name="Stijn Weijermars" userId="e364d0b9-009e-4116-b78a-a86aed516e71" providerId="ADAL" clId="{F18A5961-A07C-483A-A155-35F31A289FB7}" dt="2020-02-04T15:50:45.714" v="2023" actId="27636"/>
          <ac:spMkLst>
            <pc:docMk/>
            <pc:sldMk cId="192670853" sldId="302"/>
            <ac:spMk id="2" creationId="{AE3121E3-46D9-4162-A4C3-24407DA664B1}"/>
          </ac:spMkLst>
        </pc:spChg>
        <pc:spChg chg="add del mod">
          <ac:chgData name="Stijn Weijermars" userId="e364d0b9-009e-4116-b78a-a86aed516e71" providerId="ADAL" clId="{F18A5961-A07C-483A-A155-35F31A289FB7}" dt="2020-02-04T15:54:12.901" v="2030"/>
          <ac:spMkLst>
            <pc:docMk/>
            <pc:sldMk cId="192670853" sldId="302"/>
            <ac:spMk id="3" creationId="{EF698AD4-0D24-4480-9AFA-966A9F0977FB}"/>
          </ac:spMkLst>
        </pc:spChg>
        <pc:picChg chg="add mod modCrop">
          <ac:chgData name="Stijn Weijermars" userId="e364d0b9-009e-4116-b78a-a86aed516e71" providerId="ADAL" clId="{F18A5961-A07C-483A-A155-35F31A289FB7}" dt="2020-02-04T15:54:33.496" v="2034" actId="14100"/>
          <ac:picMkLst>
            <pc:docMk/>
            <pc:sldMk cId="192670853" sldId="302"/>
            <ac:picMk id="4" creationId="{7D72E19C-37C6-43BA-9E57-2C6456071B95}"/>
          </ac:picMkLst>
        </pc:picChg>
      </pc:sldChg>
      <pc:sldChg chg="add del">
        <pc:chgData name="Stijn Weijermars" userId="e364d0b9-009e-4116-b78a-a86aed516e71" providerId="ADAL" clId="{F18A5961-A07C-483A-A155-35F31A289FB7}" dt="2020-02-04T15:58:16.970" v="2418" actId="47"/>
        <pc:sldMkLst>
          <pc:docMk/>
          <pc:sldMk cId="2952010065" sldId="303"/>
        </pc:sldMkLst>
      </pc:sldChg>
      <pc:sldChg chg="addSp delSp modSp add">
        <pc:chgData name="Stijn Weijermars" userId="e364d0b9-009e-4116-b78a-a86aed516e71" providerId="ADAL" clId="{F18A5961-A07C-483A-A155-35F31A289FB7}" dt="2020-02-04T15:55:49.042" v="2045" actId="1076"/>
        <pc:sldMkLst>
          <pc:docMk/>
          <pc:sldMk cId="3730040975" sldId="304"/>
        </pc:sldMkLst>
        <pc:spChg chg="mod">
          <ac:chgData name="Stijn Weijermars" userId="e364d0b9-009e-4116-b78a-a86aed516e71" providerId="ADAL" clId="{F18A5961-A07C-483A-A155-35F31A289FB7}" dt="2020-02-04T15:50:37.883" v="2020" actId="27636"/>
          <ac:spMkLst>
            <pc:docMk/>
            <pc:sldMk cId="3730040975" sldId="304"/>
            <ac:spMk id="2" creationId="{AE3121E3-46D9-4162-A4C3-24407DA664B1}"/>
          </ac:spMkLst>
        </pc:spChg>
        <pc:spChg chg="del">
          <ac:chgData name="Stijn Weijermars" userId="e364d0b9-009e-4116-b78a-a86aed516e71" providerId="ADAL" clId="{F18A5961-A07C-483A-A155-35F31A289FB7}" dt="2020-02-04T15:51:14.100" v="2024"/>
          <ac:spMkLst>
            <pc:docMk/>
            <pc:sldMk cId="3730040975" sldId="304"/>
            <ac:spMk id="3" creationId="{EF698AD4-0D24-4480-9AFA-966A9F0977FB}"/>
          </ac:spMkLst>
        </pc:spChg>
        <pc:picChg chg="add mod modCrop">
          <ac:chgData name="Stijn Weijermars" userId="e364d0b9-009e-4116-b78a-a86aed516e71" providerId="ADAL" clId="{F18A5961-A07C-483A-A155-35F31A289FB7}" dt="2020-02-04T15:55:47.230" v="2044" actId="1076"/>
          <ac:picMkLst>
            <pc:docMk/>
            <pc:sldMk cId="3730040975" sldId="304"/>
            <ac:picMk id="4" creationId="{1AB7894A-F610-406E-96BE-E2E235F4B8AE}"/>
          </ac:picMkLst>
        </pc:picChg>
        <pc:picChg chg="add mod modCrop">
          <ac:chgData name="Stijn Weijermars" userId="e364d0b9-009e-4116-b78a-a86aed516e71" providerId="ADAL" clId="{F18A5961-A07C-483A-A155-35F31A289FB7}" dt="2020-02-04T15:55:49.042" v="2045" actId="1076"/>
          <ac:picMkLst>
            <pc:docMk/>
            <pc:sldMk cId="3730040975" sldId="304"/>
            <ac:picMk id="5" creationId="{D8F9B41D-EE88-49C9-AE9B-F1F724941FA9}"/>
          </ac:picMkLst>
        </pc:picChg>
      </pc:sldChg>
    </pc:docChg>
  </pc:docChgLst>
  <pc:docChgLst>
    <pc:chgData name="Stijn Weijermars" userId="e364d0b9-009e-4116-b78a-a86aed516e71" providerId="ADAL" clId="{CA82CCBE-30D8-4038-972B-DB8399FE33E7}"/>
    <pc:docChg chg="custSel addSld modSld">
      <pc:chgData name="Stijn Weijermars" userId="e364d0b9-009e-4116-b78a-a86aed516e71" providerId="ADAL" clId="{CA82CCBE-30D8-4038-972B-DB8399FE33E7}" dt="2020-02-04T20:13:54.518" v="1587" actId="1076"/>
      <pc:docMkLst>
        <pc:docMk/>
      </pc:docMkLst>
      <pc:sldChg chg="modSp add">
        <pc:chgData name="Stijn Weijermars" userId="e364d0b9-009e-4116-b78a-a86aed516e71" providerId="ADAL" clId="{CA82CCBE-30D8-4038-972B-DB8399FE33E7}" dt="2020-02-04T19:58:29.183" v="447" actId="20577"/>
        <pc:sldMkLst>
          <pc:docMk/>
          <pc:sldMk cId="4229788789" sldId="305"/>
        </pc:sldMkLst>
        <pc:spChg chg="mod">
          <ac:chgData name="Stijn Weijermars" userId="e364d0b9-009e-4116-b78a-a86aed516e71" providerId="ADAL" clId="{CA82CCBE-30D8-4038-972B-DB8399FE33E7}" dt="2020-02-04T19:58:29.183" v="447" actId="20577"/>
          <ac:spMkLst>
            <pc:docMk/>
            <pc:sldMk cId="4229788789" sldId="305"/>
            <ac:spMk id="2" creationId="{D4708347-BC99-47F5-82FA-ED2AC10AC987}"/>
          </ac:spMkLst>
        </pc:spChg>
        <pc:spChg chg="mod">
          <ac:chgData name="Stijn Weijermars" userId="e364d0b9-009e-4116-b78a-a86aed516e71" providerId="ADAL" clId="{CA82CCBE-30D8-4038-972B-DB8399FE33E7}" dt="2020-02-04T19:58:21.030" v="435" actId="20577"/>
          <ac:spMkLst>
            <pc:docMk/>
            <pc:sldMk cId="4229788789" sldId="305"/>
            <ac:spMk id="3" creationId="{E2E9E920-261B-49B9-A070-47257F94E2BB}"/>
          </ac:spMkLst>
        </pc:spChg>
      </pc:sldChg>
      <pc:sldChg chg="addSp modSp add">
        <pc:chgData name="Stijn Weijermars" userId="e364d0b9-009e-4116-b78a-a86aed516e71" providerId="ADAL" clId="{CA82CCBE-30D8-4038-972B-DB8399FE33E7}" dt="2020-02-04T20:13:54.518" v="1587" actId="1076"/>
        <pc:sldMkLst>
          <pc:docMk/>
          <pc:sldMk cId="1722015775" sldId="306"/>
        </pc:sldMkLst>
        <pc:spChg chg="mod">
          <ac:chgData name="Stijn Weijermars" userId="e364d0b9-009e-4116-b78a-a86aed516e71" providerId="ADAL" clId="{CA82CCBE-30D8-4038-972B-DB8399FE33E7}" dt="2020-02-04T19:58:47.956" v="535" actId="20577"/>
          <ac:spMkLst>
            <pc:docMk/>
            <pc:sldMk cId="1722015775" sldId="306"/>
            <ac:spMk id="2" creationId="{174FD0CC-9537-4B1D-A188-C15CD413BC2D}"/>
          </ac:spMkLst>
        </pc:spChg>
        <pc:spChg chg="mod">
          <ac:chgData name="Stijn Weijermars" userId="e364d0b9-009e-4116-b78a-a86aed516e71" providerId="ADAL" clId="{CA82CCBE-30D8-4038-972B-DB8399FE33E7}" dt="2020-02-04T20:00:37.575" v="864" actId="115"/>
          <ac:spMkLst>
            <pc:docMk/>
            <pc:sldMk cId="1722015775" sldId="306"/>
            <ac:spMk id="3" creationId="{2BFC6AF3-0909-4387-9885-77E170CBC29A}"/>
          </ac:spMkLst>
        </pc:spChg>
        <pc:picChg chg="add mod">
          <ac:chgData name="Stijn Weijermars" userId="e364d0b9-009e-4116-b78a-a86aed516e71" providerId="ADAL" clId="{CA82CCBE-30D8-4038-972B-DB8399FE33E7}" dt="2020-02-04T20:13:54.518" v="1587" actId="1076"/>
          <ac:picMkLst>
            <pc:docMk/>
            <pc:sldMk cId="1722015775" sldId="306"/>
            <ac:picMk id="4" creationId="{26AE1FCA-9386-435E-8379-0D29372B594D}"/>
          </ac:picMkLst>
        </pc:picChg>
      </pc:sldChg>
      <pc:sldChg chg="modSp add">
        <pc:chgData name="Stijn Weijermars" userId="e364d0b9-009e-4116-b78a-a86aed516e71" providerId="ADAL" clId="{CA82CCBE-30D8-4038-972B-DB8399FE33E7}" dt="2020-02-04T20:07:40.348" v="1302" actId="20577"/>
        <pc:sldMkLst>
          <pc:docMk/>
          <pc:sldMk cId="505494421" sldId="307"/>
        </pc:sldMkLst>
        <pc:spChg chg="mod">
          <ac:chgData name="Stijn Weijermars" userId="e364d0b9-009e-4116-b78a-a86aed516e71" providerId="ADAL" clId="{CA82CCBE-30D8-4038-972B-DB8399FE33E7}" dt="2020-02-04T20:00:47.469" v="875" actId="20577"/>
          <ac:spMkLst>
            <pc:docMk/>
            <pc:sldMk cId="505494421" sldId="307"/>
            <ac:spMk id="2" creationId="{70B7D271-08A9-4EB4-81DE-ED07EC633901}"/>
          </ac:spMkLst>
        </pc:spChg>
        <pc:spChg chg="mod">
          <ac:chgData name="Stijn Weijermars" userId="e364d0b9-009e-4116-b78a-a86aed516e71" providerId="ADAL" clId="{CA82CCBE-30D8-4038-972B-DB8399FE33E7}" dt="2020-02-04T20:07:40.348" v="1302" actId="20577"/>
          <ac:spMkLst>
            <pc:docMk/>
            <pc:sldMk cId="505494421" sldId="307"/>
            <ac:spMk id="3" creationId="{D8C05DAE-0ED2-4101-AF15-DA97862825B5}"/>
          </ac:spMkLst>
        </pc:spChg>
      </pc:sldChg>
      <pc:sldChg chg="modSp add">
        <pc:chgData name="Stijn Weijermars" userId="e364d0b9-009e-4116-b78a-a86aed516e71" providerId="ADAL" clId="{CA82CCBE-30D8-4038-972B-DB8399FE33E7}" dt="2020-02-04T20:09:15.824" v="1584" actId="20577"/>
        <pc:sldMkLst>
          <pc:docMk/>
          <pc:sldMk cId="1582260810" sldId="308"/>
        </pc:sldMkLst>
        <pc:spChg chg="mod">
          <ac:chgData name="Stijn Weijermars" userId="e364d0b9-009e-4116-b78a-a86aed516e71" providerId="ADAL" clId="{CA82CCBE-30D8-4038-972B-DB8399FE33E7}" dt="2020-02-04T20:07:47.280" v="1315" actId="20577"/>
          <ac:spMkLst>
            <pc:docMk/>
            <pc:sldMk cId="1582260810" sldId="308"/>
            <ac:spMk id="2" creationId="{EF1763D5-57A3-47A5-B21F-3090F7A9ADDB}"/>
          </ac:spMkLst>
        </pc:spChg>
        <pc:spChg chg="mod">
          <ac:chgData name="Stijn Weijermars" userId="e364d0b9-009e-4116-b78a-a86aed516e71" providerId="ADAL" clId="{CA82CCBE-30D8-4038-972B-DB8399FE33E7}" dt="2020-02-04T20:09:15.824" v="1584" actId="20577"/>
          <ac:spMkLst>
            <pc:docMk/>
            <pc:sldMk cId="1582260810" sldId="308"/>
            <ac:spMk id="3" creationId="{21801D9E-16CD-42C8-A476-C626F1D9B4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2/4/2020</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11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2/4/2020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72629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2/4/2020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19203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2/4/2020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70688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2/4/2020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7625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2/4/2020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2497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2/4/2020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316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2/4/2020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99697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2/4/2020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71472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2/4/2020</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4187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2/4/2020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80587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2/4/2020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33962689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91" r:id="rId5"/>
    <p:sldLayoutId id="2147483685" r:id="rId6"/>
    <p:sldLayoutId id="2147483686" r:id="rId7"/>
    <p:sldLayoutId id="2147483687" r:id="rId8"/>
    <p:sldLayoutId id="2147483690"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084FF0-D45F-41BB-99A5-08901C9BA1DD}"/>
              </a:ext>
            </a:extLst>
          </p:cNvPr>
          <p:cNvPicPr>
            <a:picLocks noChangeAspect="1"/>
          </p:cNvPicPr>
          <p:nvPr/>
        </p:nvPicPr>
        <p:blipFill rotWithShape="1">
          <a:blip r:embed="rId2"/>
          <a:srcRect l="22295" r="3927" b="-1"/>
          <a:stretch/>
        </p:blipFill>
        <p:spPr>
          <a:xfrm>
            <a:off x="-2" y="-1"/>
            <a:ext cx="12192001" cy="6858000"/>
          </a:xfrm>
          <a:prstGeom prst="rect">
            <a:avLst/>
          </a:prstGeom>
        </p:spPr>
      </p:pic>
      <p:sp>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4505DDB-6A0F-496F-9016-4862A0DA9ECE}"/>
              </a:ext>
            </a:extLst>
          </p:cNvPr>
          <p:cNvSpPr>
            <a:spLocks noGrp="1"/>
          </p:cNvSpPr>
          <p:nvPr>
            <p:ph type="ctrTitle"/>
          </p:nvPr>
        </p:nvSpPr>
        <p:spPr>
          <a:xfrm>
            <a:off x="856210" y="4909985"/>
            <a:ext cx="3212386" cy="1185353"/>
          </a:xfrm>
        </p:spPr>
        <p:txBody>
          <a:bodyPr anchor="ctr">
            <a:normAutofit/>
          </a:bodyPr>
          <a:lstStyle/>
          <a:p>
            <a:r>
              <a:rPr lang="nl-NL" sz="2600" dirty="0"/>
              <a:t>De Community verbonden.</a:t>
            </a:r>
          </a:p>
        </p:txBody>
      </p:sp>
      <p:sp>
        <p:nvSpPr>
          <p:cNvPr id="3" name="Ondertitel 2">
            <a:extLst>
              <a:ext uri="{FF2B5EF4-FFF2-40B4-BE49-F238E27FC236}">
                <a16:creationId xmlns:a16="http://schemas.microsoft.com/office/drawing/2014/main" id="{5221D469-FFC3-43C5-BF9A-A886D468EC87}"/>
              </a:ext>
            </a:extLst>
          </p:cNvPr>
          <p:cNvSpPr>
            <a:spLocks noGrp="1"/>
          </p:cNvSpPr>
          <p:nvPr>
            <p:ph type="subTitle" idx="1"/>
          </p:nvPr>
        </p:nvSpPr>
        <p:spPr>
          <a:xfrm>
            <a:off x="4410734" y="4909984"/>
            <a:ext cx="2228641" cy="1185353"/>
          </a:xfrm>
        </p:spPr>
        <p:txBody>
          <a:bodyPr anchor="ctr">
            <a:normAutofit/>
          </a:bodyPr>
          <a:lstStyle/>
          <a:p>
            <a:r>
              <a:rPr lang="nl-NL" sz="1700" dirty="0"/>
              <a:t>Projectmatig werken als adviseur</a:t>
            </a:r>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01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F76AD-5427-4EFC-AB2D-8CD380814BE0}"/>
              </a:ext>
            </a:extLst>
          </p:cNvPr>
          <p:cNvSpPr>
            <a:spLocks noGrp="1"/>
          </p:cNvSpPr>
          <p:nvPr>
            <p:ph type="title"/>
          </p:nvPr>
        </p:nvSpPr>
        <p:spPr/>
        <p:txBody>
          <a:bodyPr/>
          <a:lstStyle/>
          <a:p>
            <a:r>
              <a:rPr lang="nl-NL" dirty="0"/>
              <a:t>Adviseur</a:t>
            </a:r>
          </a:p>
        </p:txBody>
      </p:sp>
      <p:sp>
        <p:nvSpPr>
          <p:cNvPr id="3" name="Tijdelijke aanduiding voor inhoud 2">
            <a:extLst>
              <a:ext uri="{FF2B5EF4-FFF2-40B4-BE49-F238E27FC236}">
                <a16:creationId xmlns:a16="http://schemas.microsoft.com/office/drawing/2014/main" id="{F19A250F-3FB6-4393-A7A7-B9C82920FC81}"/>
              </a:ext>
            </a:extLst>
          </p:cNvPr>
          <p:cNvSpPr>
            <a:spLocks noGrp="1"/>
          </p:cNvSpPr>
          <p:nvPr>
            <p:ph idx="1"/>
          </p:nvPr>
        </p:nvSpPr>
        <p:spPr/>
        <p:txBody>
          <a:bodyPr/>
          <a:lstStyle/>
          <a:p>
            <a:r>
              <a:rPr lang="nl-NL" dirty="0"/>
              <a:t>Welke rol is het best passend bij de opzet van een community?</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59133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08B03-DE1B-4BE9-A201-4A4D4DA0F8ED}"/>
              </a:ext>
            </a:extLst>
          </p:cNvPr>
          <p:cNvSpPr>
            <a:spLocks noGrp="1"/>
          </p:cNvSpPr>
          <p:nvPr>
            <p:ph type="title"/>
          </p:nvPr>
        </p:nvSpPr>
        <p:spPr/>
        <p:txBody>
          <a:bodyPr/>
          <a:lstStyle/>
          <a:p>
            <a:r>
              <a:rPr lang="nl-NL" dirty="0"/>
              <a:t>Planning</a:t>
            </a:r>
          </a:p>
        </p:txBody>
      </p:sp>
      <p:graphicFrame>
        <p:nvGraphicFramePr>
          <p:cNvPr id="8" name="Tabel 8">
            <a:extLst>
              <a:ext uri="{FF2B5EF4-FFF2-40B4-BE49-F238E27FC236}">
                <a16:creationId xmlns:a16="http://schemas.microsoft.com/office/drawing/2014/main" id="{9A21A40A-C3E9-41DE-B9AE-1EA47F59E713}"/>
              </a:ext>
            </a:extLst>
          </p:cNvPr>
          <p:cNvGraphicFramePr>
            <a:graphicFrameLocks noGrp="1"/>
          </p:cNvGraphicFramePr>
          <p:nvPr>
            <p:ph idx="1"/>
            <p:extLst>
              <p:ext uri="{D42A27DB-BD31-4B8C-83A1-F6EECF244321}">
                <p14:modId xmlns:p14="http://schemas.microsoft.com/office/powerpoint/2010/main" val="507919467"/>
              </p:ext>
            </p:extLst>
          </p:nvPr>
        </p:nvGraphicFramePr>
        <p:xfrm>
          <a:off x="1115568" y="1563692"/>
          <a:ext cx="10167936" cy="4459859"/>
        </p:xfrm>
        <a:graphic>
          <a:graphicData uri="http://schemas.openxmlformats.org/drawingml/2006/table">
            <a:tbl>
              <a:tblPr firstRow="1" bandRow="1">
                <a:tableStyleId>{5C22544A-7EE6-4342-B048-85BDC9FD1C3A}</a:tableStyleId>
              </a:tblPr>
              <a:tblGrid>
                <a:gridCol w="877679">
                  <a:extLst>
                    <a:ext uri="{9D8B030D-6E8A-4147-A177-3AD203B41FA5}">
                      <a16:colId xmlns:a16="http://schemas.microsoft.com/office/drawing/2014/main" val="3841594574"/>
                    </a:ext>
                  </a:extLst>
                </a:gridCol>
                <a:gridCol w="9290257">
                  <a:extLst>
                    <a:ext uri="{9D8B030D-6E8A-4147-A177-3AD203B41FA5}">
                      <a16:colId xmlns:a16="http://schemas.microsoft.com/office/drawing/2014/main" val="2487197477"/>
                    </a:ext>
                  </a:extLst>
                </a:gridCol>
              </a:tblGrid>
              <a:tr h="370840">
                <a:tc>
                  <a:txBody>
                    <a:bodyPr/>
                    <a:lstStyle/>
                    <a:p>
                      <a:pPr algn="ctr"/>
                      <a:r>
                        <a:rPr lang="nl-NL" dirty="0"/>
                        <a:t>Week </a:t>
                      </a:r>
                    </a:p>
                  </a:txBody>
                  <a:tcPr/>
                </a:tc>
                <a:tc>
                  <a:txBody>
                    <a:bodyPr/>
                    <a:lstStyle/>
                    <a:p>
                      <a:endParaRPr lang="nl-NL" dirty="0"/>
                    </a:p>
                  </a:txBody>
                  <a:tcPr/>
                </a:tc>
                <a:extLst>
                  <a:ext uri="{0D108BD9-81ED-4DB2-BD59-A6C34878D82A}">
                    <a16:rowId xmlns:a16="http://schemas.microsoft.com/office/drawing/2014/main" val="13786095"/>
                  </a:ext>
                </a:extLst>
              </a:tr>
              <a:tr h="370840">
                <a:tc>
                  <a:txBody>
                    <a:bodyPr/>
                    <a:lstStyle/>
                    <a:p>
                      <a:pPr algn="ctr"/>
                      <a:r>
                        <a:rPr lang="nl-NL" dirty="0"/>
                        <a:t>1</a:t>
                      </a:r>
                    </a:p>
                  </a:txBody>
                  <a:tcPr/>
                </a:tc>
                <a:tc>
                  <a:txBody>
                    <a:bodyPr/>
                    <a:lstStyle/>
                    <a:p>
                      <a:r>
                        <a:rPr lang="nl-NL" b="1" dirty="0"/>
                        <a:t>Fase</a:t>
                      </a:r>
                      <a:r>
                        <a:rPr lang="nl-NL" dirty="0"/>
                        <a:t> </a:t>
                      </a:r>
                      <a:r>
                        <a:rPr lang="nl-NL" b="1" dirty="0"/>
                        <a:t>1</a:t>
                      </a:r>
                      <a:r>
                        <a:rPr lang="nl-NL" dirty="0"/>
                        <a:t> </a:t>
                      </a:r>
                      <a:r>
                        <a:rPr lang="nl-NL" b="1" dirty="0"/>
                        <a:t>Initiatief</a:t>
                      </a:r>
                    </a:p>
                  </a:txBody>
                  <a:tcPr/>
                </a:tc>
                <a:extLst>
                  <a:ext uri="{0D108BD9-81ED-4DB2-BD59-A6C34878D82A}">
                    <a16:rowId xmlns:a16="http://schemas.microsoft.com/office/drawing/2014/main" val="3841406247"/>
                  </a:ext>
                </a:extLst>
              </a:tr>
              <a:tr h="370840">
                <a:tc>
                  <a:txBody>
                    <a:bodyPr/>
                    <a:lstStyle/>
                    <a:p>
                      <a:pPr algn="ctr"/>
                      <a:r>
                        <a:rPr lang="nl-NL" dirty="0"/>
                        <a:t>2</a:t>
                      </a:r>
                    </a:p>
                  </a:txBody>
                  <a:tcPr/>
                </a:tc>
                <a:tc>
                  <a:txBody>
                    <a:bodyPr/>
                    <a:lstStyle/>
                    <a:p>
                      <a:r>
                        <a:rPr lang="nl-NL" b="1" dirty="0"/>
                        <a:t>Fase 1/2 Initiatief/uitwerking</a:t>
                      </a:r>
                    </a:p>
                  </a:txBody>
                  <a:tcPr/>
                </a:tc>
                <a:extLst>
                  <a:ext uri="{0D108BD9-81ED-4DB2-BD59-A6C34878D82A}">
                    <a16:rowId xmlns:a16="http://schemas.microsoft.com/office/drawing/2014/main" val="1509210659"/>
                  </a:ext>
                </a:extLst>
              </a:tr>
              <a:tr h="370840">
                <a:tc>
                  <a:txBody>
                    <a:bodyPr/>
                    <a:lstStyle/>
                    <a:p>
                      <a:pPr algn="ctr"/>
                      <a:r>
                        <a:rPr lang="nl-NL" dirty="0"/>
                        <a:t>3</a:t>
                      </a:r>
                    </a:p>
                  </a:txBody>
                  <a:tcPr/>
                </a:tc>
                <a:tc>
                  <a:txBody>
                    <a:bodyPr/>
                    <a:lstStyle/>
                    <a:p>
                      <a:r>
                        <a:rPr lang="nl-NL" b="1" dirty="0"/>
                        <a:t>Fase 2 uitwerking</a:t>
                      </a:r>
                      <a:r>
                        <a:rPr lang="nl-NL" dirty="0"/>
                        <a:t>  17-2 deadline LA 1v1</a:t>
                      </a:r>
                    </a:p>
                  </a:txBody>
                  <a:tcPr/>
                </a:tc>
                <a:extLst>
                  <a:ext uri="{0D108BD9-81ED-4DB2-BD59-A6C34878D82A}">
                    <a16:rowId xmlns:a16="http://schemas.microsoft.com/office/drawing/2014/main" val="114890707"/>
                  </a:ext>
                </a:extLst>
              </a:tr>
              <a:tr h="385699">
                <a:tc>
                  <a:txBody>
                    <a:bodyPr/>
                    <a:lstStyle/>
                    <a:p>
                      <a:pPr algn="ctr"/>
                      <a:endParaRPr lang="nl-NL" dirty="0"/>
                    </a:p>
                  </a:txBody>
                  <a:tcPr/>
                </a:tc>
                <a:tc>
                  <a:txBody>
                    <a:bodyPr/>
                    <a:lstStyle/>
                    <a:p>
                      <a:r>
                        <a:rPr lang="nl-NL" dirty="0"/>
                        <a:t>Vakantie </a:t>
                      </a:r>
                    </a:p>
                  </a:txBody>
                  <a:tcPr/>
                </a:tc>
                <a:extLst>
                  <a:ext uri="{0D108BD9-81ED-4DB2-BD59-A6C34878D82A}">
                    <a16:rowId xmlns:a16="http://schemas.microsoft.com/office/drawing/2014/main" val="988247229"/>
                  </a:ext>
                </a:extLst>
              </a:tr>
              <a:tr h="359633">
                <a:tc>
                  <a:txBody>
                    <a:bodyPr/>
                    <a:lstStyle/>
                    <a:p>
                      <a:pPr algn="ctr"/>
                      <a:r>
                        <a:rPr lang="nl-NL" dirty="0"/>
                        <a:t>4</a:t>
                      </a:r>
                    </a:p>
                  </a:txBody>
                  <a:tcPr/>
                </a:tc>
                <a:tc>
                  <a:txBody>
                    <a:bodyPr/>
                    <a:lstStyle/>
                    <a:p>
                      <a:r>
                        <a:rPr lang="nl-NL" dirty="0"/>
                        <a:t>2-3 deadline LA 1v2 &amp; 5-3 deadline LA 2v1</a:t>
                      </a:r>
                    </a:p>
                  </a:txBody>
                  <a:tcPr/>
                </a:tc>
                <a:extLst>
                  <a:ext uri="{0D108BD9-81ED-4DB2-BD59-A6C34878D82A}">
                    <a16:rowId xmlns:a16="http://schemas.microsoft.com/office/drawing/2014/main" val="737495390"/>
                  </a:ext>
                </a:extLst>
              </a:tr>
              <a:tr h="370840">
                <a:tc>
                  <a:txBody>
                    <a:bodyPr/>
                    <a:lstStyle/>
                    <a:p>
                      <a:pPr algn="ctr"/>
                      <a:r>
                        <a:rPr lang="nl-NL"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12-3 deadline LA 2v1</a:t>
                      </a:r>
                    </a:p>
                  </a:txBody>
                  <a:tcPr/>
                </a:tc>
                <a:extLst>
                  <a:ext uri="{0D108BD9-81ED-4DB2-BD59-A6C34878D82A}">
                    <a16:rowId xmlns:a16="http://schemas.microsoft.com/office/drawing/2014/main" val="2172980435"/>
                  </a:ext>
                </a:extLst>
              </a:tr>
              <a:tr h="370840">
                <a:tc>
                  <a:txBody>
                    <a:bodyPr/>
                    <a:lstStyle/>
                    <a:p>
                      <a:pPr algn="ctr"/>
                      <a:r>
                        <a:rPr lang="nl-NL" dirty="0"/>
                        <a:t>6</a:t>
                      </a:r>
                    </a:p>
                  </a:txBody>
                  <a:tcPr/>
                </a:tc>
                <a:tc>
                  <a:txBody>
                    <a:bodyPr/>
                    <a:lstStyle/>
                    <a:p>
                      <a:r>
                        <a:rPr lang="nl-NL" dirty="0"/>
                        <a:t>17-3 </a:t>
                      </a:r>
                      <a:r>
                        <a:rPr lang="nl-NL" b="1" dirty="0"/>
                        <a:t>Go/no-go </a:t>
                      </a:r>
                    </a:p>
                  </a:txBody>
                  <a:tcPr/>
                </a:tc>
                <a:extLst>
                  <a:ext uri="{0D108BD9-81ED-4DB2-BD59-A6C34878D82A}">
                    <a16:rowId xmlns:a16="http://schemas.microsoft.com/office/drawing/2014/main" val="3721152974"/>
                  </a:ext>
                </a:extLst>
              </a:tr>
              <a:tr h="370840">
                <a:tc>
                  <a:txBody>
                    <a:bodyPr/>
                    <a:lstStyle/>
                    <a:p>
                      <a:pPr algn="ctr"/>
                      <a:r>
                        <a:rPr lang="nl-NL" dirty="0"/>
                        <a:t>7</a:t>
                      </a:r>
                    </a:p>
                  </a:txBody>
                  <a:tcPr/>
                </a:tc>
                <a:tc>
                  <a:txBody>
                    <a:bodyPr/>
                    <a:lstStyle/>
                    <a:p>
                      <a:r>
                        <a:rPr lang="nl-NL" b="1" dirty="0"/>
                        <a:t>Fase 3 Uitvoeren</a:t>
                      </a:r>
                      <a:r>
                        <a:rPr lang="nl-NL" dirty="0"/>
                        <a:t> </a:t>
                      </a:r>
                    </a:p>
                  </a:txBody>
                  <a:tcPr/>
                </a:tc>
                <a:extLst>
                  <a:ext uri="{0D108BD9-81ED-4DB2-BD59-A6C34878D82A}">
                    <a16:rowId xmlns:a16="http://schemas.microsoft.com/office/drawing/2014/main" val="2120483855"/>
                  </a:ext>
                </a:extLst>
              </a:tr>
              <a:tr h="370840">
                <a:tc>
                  <a:txBody>
                    <a:bodyPr/>
                    <a:lstStyle/>
                    <a:p>
                      <a:pPr algn="ctr"/>
                      <a:r>
                        <a:rPr lang="nl-NL" dirty="0"/>
                        <a:t>8</a:t>
                      </a:r>
                    </a:p>
                  </a:txBody>
                  <a:tcPr/>
                </a:tc>
                <a:tc>
                  <a:txBody>
                    <a:bodyPr/>
                    <a:lstStyle/>
                    <a:p>
                      <a:r>
                        <a:rPr lang="nl-NL" b="1" dirty="0"/>
                        <a:t>Fase 4 Afsluiting</a:t>
                      </a:r>
                      <a:r>
                        <a:rPr lang="nl-NL" dirty="0"/>
                        <a:t>  1-4 portfolio deadline &amp; 2-4 rekenexamen </a:t>
                      </a:r>
                    </a:p>
                  </a:txBody>
                  <a:tcPr/>
                </a:tc>
                <a:extLst>
                  <a:ext uri="{0D108BD9-81ED-4DB2-BD59-A6C34878D82A}">
                    <a16:rowId xmlns:a16="http://schemas.microsoft.com/office/drawing/2014/main" val="185685520"/>
                  </a:ext>
                </a:extLst>
              </a:tr>
              <a:tr h="370840">
                <a:tc>
                  <a:txBody>
                    <a:bodyPr/>
                    <a:lstStyle/>
                    <a:p>
                      <a:pPr algn="ctr"/>
                      <a:r>
                        <a:rPr lang="nl-NL" dirty="0"/>
                        <a:t>9</a:t>
                      </a:r>
                    </a:p>
                  </a:txBody>
                  <a:tcPr/>
                </a:tc>
                <a:tc>
                  <a:txBody>
                    <a:bodyPr/>
                    <a:lstStyle/>
                    <a:p>
                      <a:r>
                        <a:rPr lang="nl-NL" dirty="0"/>
                        <a:t>Geen lessen 9-4 kennistoets</a:t>
                      </a:r>
                    </a:p>
                  </a:txBody>
                  <a:tcPr/>
                </a:tc>
                <a:extLst>
                  <a:ext uri="{0D108BD9-81ED-4DB2-BD59-A6C34878D82A}">
                    <a16:rowId xmlns:a16="http://schemas.microsoft.com/office/drawing/2014/main" val="857546441"/>
                  </a:ext>
                </a:extLst>
              </a:tr>
              <a:tr h="370840">
                <a:tc>
                  <a:txBody>
                    <a:bodyPr/>
                    <a:lstStyle/>
                    <a:p>
                      <a:pPr algn="ctr"/>
                      <a:r>
                        <a:rPr lang="nl-NL" dirty="0"/>
                        <a:t>10</a:t>
                      </a:r>
                    </a:p>
                  </a:txBody>
                  <a:tcPr/>
                </a:tc>
                <a:tc>
                  <a:txBody>
                    <a:bodyPr/>
                    <a:lstStyle/>
                    <a:p>
                      <a:r>
                        <a:rPr lang="nl-NL" dirty="0"/>
                        <a:t>Herkansingsweek 17-4</a:t>
                      </a:r>
                    </a:p>
                  </a:txBody>
                  <a:tcPr/>
                </a:tc>
                <a:extLst>
                  <a:ext uri="{0D108BD9-81ED-4DB2-BD59-A6C34878D82A}">
                    <a16:rowId xmlns:a16="http://schemas.microsoft.com/office/drawing/2014/main" val="3549101511"/>
                  </a:ext>
                </a:extLst>
              </a:tr>
            </a:tbl>
          </a:graphicData>
        </a:graphic>
      </p:graphicFrame>
    </p:spTree>
    <p:extLst>
      <p:ext uri="{BB962C8B-B14F-4D97-AF65-F5344CB8AC3E}">
        <p14:creationId xmlns:p14="http://schemas.microsoft.com/office/powerpoint/2010/main" val="126608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9E5CF-0024-47D1-8067-E15A293D7308}"/>
              </a:ext>
            </a:extLst>
          </p:cNvPr>
          <p:cNvSpPr>
            <a:spLocks noGrp="1"/>
          </p:cNvSpPr>
          <p:nvPr>
            <p:ph type="title"/>
          </p:nvPr>
        </p:nvSpPr>
        <p:spPr/>
        <p:txBody>
          <a:bodyPr/>
          <a:lstStyle/>
          <a:p>
            <a:r>
              <a:rPr lang="nl-NL" dirty="0"/>
              <a:t>Vragen?</a:t>
            </a:r>
          </a:p>
        </p:txBody>
      </p:sp>
    </p:spTree>
    <p:extLst>
      <p:ext uri="{BB962C8B-B14F-4D97-AF65-F5344CB8AC3E}">
        <p14:creationId xmlns:p14="http://schemas.microsoft.com/office/powerpoint/2010/main" val="69449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121E3-46D9-4162-A4C3-24407DA664B1}"/>
              </a:ext>
            </a:extLst>
          </p:cNvPr>
          <p:cNvSpPr>
            <a:spLocks noGrp="1"/>
          </p:cNvSpPr>
          <p:nvPr>
            <p:ph type="title"/>
          </p:nvPr>
        </p:nvSpPr>
        <p:spPr>
          <a:xfrm>
            <a:off x="1007364" y="1933956"/>
            <a:ext cx="10177272" cy="2990088"/>
          </a:xfrm>
        </p:spPr>
        <p:txBody>
          <a:bodyPr/>
          <a:lstStyle/>
          <a:p>
            <a:r>
              <a:rPr lang="nl-NL" dirty="0"/>
              <a:t>Gastsprekers</a:t>
            </a:r>
            <a:br>
              <a:rPr lang="nl-NL" dirty="0"/>
            </a:br>
            <a:endParaRPr lang="nl-NL" dirty="0"/>
          </a:p>
        </p:txBody>
      </p:sp>
    </p:spTree>
    <p:extLst>
      <p:ext uri="{BB962C8B-B14F-4D97-AF65-F5344CB8AC3E}">
        <p14:creationId xmlns:p14="http://schemas.microsoft.com/office/powerpoint/2010/main" val="78445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121E3-46D9-4162-A4C3-24407DA664B1}"/>
              </a:ext>
            </a:extLst>
          </p:cNvPr>
          <p:cNvSpPr>
            <a:spLocks noGrp="1"/>
          </p:cNvSpPr>
          <p:nvPr>
            <p:ph type="title"/>
          </p:nvPr>
        </p:nvSpPr>
        <p:spPr/>
        <p:txBody>
          <a:bodyPr>
            <a:normAutofit/>
          </a:bodyPr>
          <a:lstStyle/>
          <a:p>
            <a:r>
              <a:rPr lang="nl-NL" dirty="0"/>
              <a:t>Yvette van Kempen </a:t>
            </a:r>
          </a:p>
        </p:txBody>
      </p:sp>
      <p:pic>
        <p:nvPicPr>
          <p:cNvPr id="4" name="Tijdelijke aanduiding voor inhoud 3">
            <a:extLst>
              <a:ext uri="{FF2B5EF4-FFF2-40B4-BE49-F238E27FC236}">
                <a16:creationId xmlns:a16="http://schemas.microsoft.com/office/drawing/2014/main" id="{7D72E19C-37C6-43BA-9E57-2C6456071B95}"/>
              </a:ext>
            </a:extLst>
          </p:cNvPr>
          <p:cNvPicPr>
            <a:picLocks noGrp="1" noChangeAspect="1"/>
          </p:cNvPicPr>
          <p:nvPr>
            <p:ph idx="1"/>
          </p:nvPr>
        </p:nvPicPr>
        <p:blipFill rotWithShape="1">
          <a:blip r:embed="rId2"/>
          <a:srcRect l="11535" t="18943" r="34396" b="16537"/>
          <a:stretch/>
        </p:blipFill>
        <p:spPr>
          <a:xfrm>
            <a:off x="974360" y="2237282"/>
            <a:ext cx="6235909" cy="4183584"/>
          </a:xfrm>
          <a:prstGeom prst="rect">
            <a:avLst/>
          </a:prstGeom>
        </p:spPr>
      </p:pic>
    </p:spTree>
    <p:extLst>
      <p:ext uri="{BB962C8B-B14F-4D97-AF65-F5344CB8AC3E}">
        <p14:creationId xmlns:p14="http://schemas.microsoft.com/office/powerpoint/2010/main" val="1926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121E3-46D9-4162-A4C3-24407DA664B1}"/>
              </a:ext>
            </a:extLst>
          </p:cNvPr>
          <p:cNvSpPr>
            <a:spLocks noGrp="1"/>
          </p:cNvSpPr>
          <p:nvPr>
            <p:ph type="title"/>
          </p:nvPr>
        </p:nvSpPr>
        <p:spPr/>
        <p:txBody>
          <a:bodyPr>
            <a:normAutofit/>
          </a:bodyPr>
          <a:lstStyle/>
          <a:p>
            <a:r>
              <a:rPr lang="nl-NL" dirty="0"/>
              <a:t>Petra Wevers</a:t>
            </a:r>
          </a:p>
        </p:txBody>
      </p:sp>
      <p:pic>
        <p:nvPicPr>
          <p:cNvPr id="4" name="Tijdelijke aanduiding voor inhoud 3">
            <a:extLst>
              <a:ext uri="{FF2B5EF4-FFF2-40B4-BE49-F238E27FC236}">
                <a16:creationId xmlns:a16="http://schemas.microsoft.com/office/drawing/2014/main" id="{1AB7894A-F610-406E-96BE-E2E235F4B8AE}"/>
              </a:ext>
            </a:extLst>
          </p:cNvPr>
          <p:cNvPicPr>
            <a:picLocks noGrp="1" noChangeAspect="1"/>
          </p:cNvPicPr>
          <p:nvPr>
            <p:ph idx="1"/>
          </p:nvPr>
        </p:nvPicPr>
        <p:blipFill rotWithShape="1">
          <a:blip r:embed="rId2"/>
          <a:srcRect l="12931" t="8487" r="13804" b="9514"/>
          <a:stretch/>
        </p:blipFill>
        <p:spPr>
          <a:xfrm>
            <a:off x="860254" y="1993691"/>
            <a:ext cx="6365006" cy="4005172"/>
          </a:xfrm>
          <a:prstGeom prst="rect">
            <a:avLst/>
          </a:prstGeom>
        </p:spPr>
      </p:pic>
      <p:pic>
        <p:nvPicPr>
          <p:cNvPr id="5" name="Afbeelding 4">
            <a:extLst>
              <a:ext uri="{FF2B5EF4-FFF2-40B4-BE49-F238E27FC236}">
                <a16:creationId xmlns:a16="http://schemas.microsoft.com/office/drawing/2014/main" id="{D8F9B41D-EE88-49C9-AE9B-F1F724941FA9}"/>
              </a:ext>
            </a:extLst>
          </p:cNvPr>
          <p:cNvPicPr>
            <a:picLocks noChangeAspect="1"/>
          </p:cNvPicPr>
          <p:nvPr/>
        </p:nvPicPr>
        <p:blipFill rotWithShape="1">
          <a:blip r:embed="rId3"/>
          <a:srcRect l="12465" t="20095" r="35328" b="30264"/>
          <a:stretch/>
        </p:blipFill>
        <p:spPr>
          <a:xfrm>
            <a:off x="5222388" y="3117955"/>
            <a:ext cx="6365007" cy="3402767"/>
          </a:xfrm>
          <a:prstGeom prst="rect">
            <a:avLst/>
          </a:prstGeom>
        </p:spPr>
      </p:pic>
    </p:spTree>
    <p:extLst>
      <p:ext uri="{BB962C8B-B14F-4D97-AF65-F5344CB8AC3E}">
        <p14:creationId xmlns:p14="http://schemas.microsoft.com/office/powerpoint/2010/main" val="373004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8AEE2-4829-4ECE-A817-762D0F7008A4}"/>
              </a:ext>
            </a:extLst>
          </p:cNvPr>
          <p:cNvSpPr>
            <a:spLocks noGrp="1"/>
          </p:cNvSpPr>
          <p:nvPr>
            <p:ph type="title"/>
          </p:nvPr>
        </p:nvSpPr>
        <p:spPr/>
        <p:txBody>
          <a:bodyPr>
            <a:normAutofit fontScale="90000"/>
          </a:bodyPr>
          <a:lstStyle/>
          <a:p>
            <a:r>
              <a:rPr lang="nl-NL" dirty="0"/>
              <a:t>Opdracht:</a:t>
            </a:r>
            <a:br>
              <a:rPr lang="nl-NL" dirty="0"/>
            </a:br>
            <a:endParaRPr lang="nl-NL" dirty="0"/>
          </a:p>
        </p:txBody>
      </p:sp>
      <p:sp>
        <p:nvSpPr>
          <p:cNvPr id="3" name="Tijdelijke aanduiding voor inhoud 2">
            <a:extLst>
              <a:ext uri="{FF2B5EF4-FFF2-40B4-BE49-F238E27FC236}">
                <a16:creationId xmlns:a16="http://schemas.microsoft.com/office/drawing/2014/main" id="{FEED39C4-5ECF-40B8-A224-0F6480DF517E}"/>
              </a:ext>
            </a:extLst>
          </p:cNvPr>
          <p:cNvSpPr>
            <a:spLocks noGrp="1"/>
          </p:cNvSpPr>
          <p:nvPr>
            <p:ph idx="1"/>
          </p:nvPr>
        </p:nvSpPr>
        <p:spPr>
          <a:xfrm>
            <a:off x="1115568" y="1923388"/>
            <a:ext cx="10168128" cy="3694176"/>
          </a:xfrm>
        </p:spPr>
        <p:txBody>
          <a:bodyPr>
            <a:normAutofit/>
          </a:bodyPr>
          <a:lstStyle/>
          <a:p>
            <a:r>
              <a:rPr lang="nl-NL" sz="3600" dirty="0"/>
              <a:t>Beide gastsprekers hebben ruime ervaring met het maken van een community </a:t>
            </a:r>
          </a:p>
          <a:p>
            <a:r>
              <a:rPr lang="nl-NL" sz="3600" dirty="0"/>
              <a:t>Sprekers zijn er parallel. Verdeel je groep in 2</a:t>
            </a:r>
            <a:r>
              <a:rPr lang="nl-NL" sz="3600" baseline="30000" dirty="0"/>
              <a:t>e</a:t>
            </a:r>
            <a:r>
              <a:rPr lang="nl-NL" sz="3600" dirty="0"/>
              <a:t> zodat je van beide sprekers de input krijgt.</a:t>
            </a:r>
          </a:p>
          <a:p>
            <a:r>
              <a:rPr lang="nl-NL" sz="3600" dirty="0"/>
              <a:t>Stel vragen op!</a:t>
            </a:r>
            <a:endParaRPr lang="nl-NL" dirty="0"/>
          </a:p>
        </p:txBody>
      </p:sp>
    </p:spTree>
    <p:extLst>
      <p:ext uri="{BB962C8B-B14F-4D97-AF65-F5344CB8AC3E}">
        <p14:creationId xmlns:p14="http://schemas.microsoft.com/office/powerpoint/2010/main" val="14567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08347-BC99-47F5-82FA-ED2AC10AC987}"/>
              </a:ext>
            </a:extLst>
          </p:cNvPr>
          <p:cNvSpPr>
            <a:spLocks noGrp="1"/>
          </p:cNvSpPr>
          <p:nvPr>
            <p:ph type="title"/>
          </p:nvPr>
        </p:nvSpPr>
        <p:spPr/>
        <p:txBody>
          <a:bodyPr/>
          <a:lstStyle/>
          <a:p>
            <a:r>
              <a:rPr lang="nl-NL" dirty="0"/>
              <a:t>Opdracht: Resultaten delen </a:t>
            </a:r>
          </a:p>
        </p:txBody>
      </p:sp>
      <p:sp>
        <p:nvSpPr>
          <p:cNvPr id="3" name="Tijdelijke aanduiding voor inhoud 2">
            <a:extLst>
              <a:ext uri="{FF2B5EF4-FFF2-40B4-BE49-F238E27FC236}">
                <a16:creationId xmlns:a16="http://schemas.microsoft.com/office/drawing/2014/main" id="{E2E9E920-261B-49B9-A070-47257F94E2BB}"/>
              </a:ext>
            </a:extLst>
          </p:cNvPr>
          <p:cNvSpPr>
            <a:spLocks noGrp="1"/>
          </p:cNvSpPr>
          <p:nvPr>
            <p:ph idx="1"/>
          </p:nvPr>
        </p:nvSpPr>
        <p:spPr/>
        <p:txBody>
          <a:bodyPr/>
          <a:lstStyle/>
          <a:p>
            <a:r>
              <a:rPr lang="nl-NL" dirty="0"/>
              <a:t>Maak op basis van de gastlessen een overzicht van belangrijke aandachtspunten bij het opzetten van een community</a:t>
            </a:r>
          </a:p>
          <a:p>
            <a:r>
              <a:rPr lang="nl-NL" dirty="0"/>
              <a:t>Wissel de aandachtspunten van de beide gastlessen binnen je groepje met elkaar uit</a:t>
            </a:r>
          </a:p>
        </p:txBody>
      </p:sp>
    </p:spTree>
    <p:extLst>
      <p:ext uri="{BB962C8B-B14F-4D97-AF65-F5344CB8AC3E}">
        <p14:creationId xmlns:p14="http://schemas.microsoft.com/office/powerpoint/2010/main" val="422978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FD0CC-9537-4B1D-A188-C15CD413BC2D}"/>
              </a:ext>
            </a:extLst>
          </p:cNvPr>
          <p:cNvSpPr>
            <a:spLocks noGrp="1"/>
          </p:cNvSpPr>
          <p:nvPr>
            <p:ph type="title"/>
          </p:nvPr>
        </p:nvSpPr>
        <p:spPr/>
        <p:txBody>
          <a:bodyPr/>
          <a:lstStyle/>
          <a:p>
            <a:r>
              <a:rPr lang="nl-NL" dirty="0"/>
              <a:t>We gaan behangen </a:t>
            </a:r>
          </a:p>
        </p:txBody>
      </p:sp>
      <p:sp>
        <p:nvSpPr>
          <p:cNvPr id="3" name="Tijdelijke aanduiding voor inhoud 2">
            <a:extLst>
              <a:ext uri="{FF2B5EF4-FFF2-40B4-BE49-F238E27FC236}">
                <a16:creationId xmlns:a16="http://schemas.microsoft.com/office/drawing/2014/main" id="{2BFC6AF3-0909-4387-9885-77E170CBC29A}"/>
              </a:ext>
            </a:extLst>
          </p:cNvPr>
          <p:cNvSpPr>
            <a:spLocks noGrp="1"/>
          </p:cNvSpPr>
          <p:nvPr>
            <p:ph idx="1"/>
          </p:nvPr>
        </p:nvSpPr>
        <p:spPr/>
        <p:txBody>
          <a:bodyPr>
            <a:normAutofit fontScale="92500" lnSpcReduction="10000"/>
          </a:bodyPr>
          <a:lstStyle/>
          <a:p>
            <a:r>
              <a:rPr lang="nl-NL" dirty="0"/>
              <a:t>Structuur</a:t>
            </a:r>
          </a:p>
          <a:p>
            <a:r>
              <a:rPr lang="nl-NL" dirty="0"/>
              <a:t>Vastleggen </a:t>
            </a:r>
          </a:p>
          <a:p>
            <a:r>
              <a:rPr lang="nl-NL" dirty="0"/>
              <a:t>Reflectie </a:t>
            </a:r>
          </a:p>
          <a:p>
            <a:r>
              <a:rPr lang="nl-NL" dirty="0"/>
              <a:t>Gespreksstof</a:t>
            </a:r>
          </a:p>
          <a:p>
            <a:endParaRPr lang="nl-NL" dirty="0"/>
          </a:p>
          <a:p>
            <a:r>
              <a:rPr lang="nl-NL" dirty="0"/>
              <a:t>Maak een ‘</a:t>
            </a:r>
            <a:r>
              <a:rPr lang="nl-NL" dirty="0" err="1"/>
              <a:t>behandrol</a:t>
            </a:r>
            <a:r>
              <a:rPr lang="nl-NL" dirty="0"/>
              <a:t>’ voor je project: zorg voor </a:t>
            </a:r>
            <a:r>
              <a:rPr lang="nl-NL" u="sng" dirty="0"/>
              <a:t>regelmatige</a:t>
            </a:r>
            <a:r>
              <a:rPr lang="nl-NL" dirty="0"/>
              <a:t> actualisatie!</a:t>
            </a:r>
          </a:p>
        </p:txBody>
      </p:sp>
      <p:pic>
        <p:nvPicPr>
          <p:cNvPr id="4" name="Afbeelding 3">
            <a:extLst>
              <a:ext uri="{FF2B5EF4-FFF2-40B4-BE49-F238E27FC236}">
                <a16:creationId xmlns:a16="http://schemas.microsoft.com/office/drawing/2014/main" id="{26AE1FCA-9386-435E-8379-0D29372B594D}"/>
              </a:ext>
            </a:extLst>
          </p:cNvPr>
          <p:cNvPicPr>
            <a:picLocks noChangeAspect="1"/>
          </p:cNvPicPr>
          <p:nvPr/>
        </p:nvPicPr>
        <p:blipFill>
          <a:blip r:embed="rId2"/>
          <a:stretch>
            <a:fillRect/>
          </a:stretch>
        </p:blipFill>
        <p:spPr>
          <a:xfrm>
            <a:off x="6952626" y="548640"/>
            <a:ext cx="4762500" cy="3571875"/>
          </a:xfrm>
          <a:prstGeom prst="rect">
            <a:avLst/>
          </a:prstGeom>
        </p:spPr>
      </p:pic>
    </p:spTree>
    <p:extLst>
      <p:ext uri="{BB962C8B-B14F-4D97-AF65-F5344CB8AC3E}">
        <p14:creationId xmlns:p14="http://schemas.microsoft.com/office/powerpoint/2010/main" val="172201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7D271-08A9-4EB4-81DE-ED07EC633901}"/>
              </a:ext>
            </a:extLst>
          </p:cNvPr>
          <p:cNvSpPr>
            <a:spLocks noGrp="1"/>
          </p:cNvSpPr>
          <p:nvPr>
            <p:ph type="title"/>
          </p:nvPr>
        </p:nvSpPr>
        <p:spPr/>
        <p:txBody>
          <a:bodyPr/>
          <a:lstStyle/>
          <a:p>
            <a:r>
              <a:rPr lang="nl-NL" dirty="0"/>
              <a:t>Hoe verder</a:t>
            </a:r>
          </a:p>
        </p:txBody>
      </p:sp>
      <p:sp>
        <p:nvSpPr>
          <p:cNvPr id="3" name="Tijdelijke aanduiding voor inhoud 2">
            <a:extLst>
              <a:ext uri="{FF2B5EF4-FFF2-40B4-BE49-F238E27FC236}">
                <a16:creationId xmlns:a16="http://schemas.microsoft.com/office/drawing/2014/main" id="{D8C05DAE-0ED2-4101-AF15-DA97862825B5}"/>
              </a:ext>
            </a:extLst>
          </p:cNvPr>
          <p:cNvSpPr>
            <a:spLocks noGrp="1"/>
          </p:cNvSpPr>
          <p:nvPr>
            <p:ph idx="1"/>
          </p:nvPr>
        </p:nvSpPr>
        <p:spPr/>
        <p:txBody>
          <a:bodyPr/>
          <a:lstStyle/>
          <a:p>
            <a:r>
              <a:rPr lang="nl-NL" dirty="0"/>
              <a:t>Overleg met elkaar wie jullie volgende week woensdag willen spreken (community drager/opdrachtgever) </a:t>
            </a:r>
          </a:p>
          <a:p>
            <a:r>
              <a:rPr lang="nl-NL" dirty="0"/>
              <a:t>Overleg met je docent en leg contact</a:t>
            </a:r>
          </a:p>
          <a:p>
            <a:r>
              <a:rPr lang="nl-NL" dirty="0"/>
              <a:t>Werk aan het einde van de dag je behangrol bij!</a:t>
            </a:r>
          </a:p>
        </p:txBody>
      </p:sp>
    </p:spTree>
    <p:extLst>
      <p:ext uri="{BB962C8B-B14F-4D97-AF65-F5344CB8AC3E}">
        <p14:creationId xmlns:p14="http://schemas.microsoft.com/office/powerpoint/2010/main" val="50549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B7A4D-11AC-4781-ABED-C83AA86176AA}"/>
              </a:ext>
            </a:extLst>
          </p:cNvPr>
          <p:cNvSpPr>
            <a:spLocks noGrp="1"/>
          </p:cNvSpPr>
          <p:nvPr>
            <p:ph type="title"/>
          </p:nvPr>
        </p:nvSpPr>
        <p:spPr/>
        <p:txBody>
          <a:bodyPr/>
          <a:lstStyle/>
          <a:p>
            <a:r>
              <a:rPr lang="nl-NL" dirty="0"/>
              <a:t>Manieren van je werk organiseren</a:t>
            </a:r>
          </a:p>
        </p:txBody>
      </p:sp>
      <p:sp>
        <p:nvSpPr>
          <p:cNvPr id="3" name="Tijdelijke aanduiding voor inhoud 2">
            <a:extLst>
              <a:ext uri="{FF2B5EF4-FFF2-40B4-BE49-F238E27FC236}">
                <a16:creationId xmlns:a16="http://schemas.microsoft.com/office/drawing/2014/main" id="{FF749B24-0806-4007-A50C-D990250A6A29}"/>
              </a:ext>
            </a:extLst>
          </p:cNvPr>
          <p:cNvSpPr>
            <a:spLocks noGrp="1"/>
          </p:cNvSpPr>
          <p:nvPr>
            <p:ph idx="1"/>
          </p:nvPr>
        </p:nvSpPr>
        <p:spPr/>
        <p:txBody>
          <a:bodyPr vert="horz" lIns="91440" tIns="45720" rIns="91440" bIns="45720" rtlCol="0" anchor="t">
            <a:normAutofit lnSpcReduction="10000"/>
          </a:bodyPr>
          <a:lstStyle/>
          <a:p>
            <a:r>
              <a:rPr lang="nl-NL" dirty="0"/>
              <a:t>Routine </a:t>
            </a:r>
          </a:p>
          <a:p>
            <a:pPr lvl="1"/>
            <a:r>
              <a:rPr lang="nl-NL" dirty="0"/>
              <a:t>De stappen om ‘iets te maken’ zijn vooraf bekend</a:t>
            </a:r>
          </a:p>
          <a:p>
            <a:r>
              <a:rPr lang="nl-NL" dirty="0"/>
              <a:t>Improvisatie </a:t>
            </a:r>
          </a:p>
          <a:p>
            <a:pPr lvl="1"/>
            <a:r>
              <a:rPr lang="nl-NL" dirty="0"/>
              <a:t>Iets verzinnen waarbij </a:t>
            </a:r>
            <a:r>
              <a:rPr lang="nl-NL" u="sng" dirty="0"/>
              <a:t>zowel</a:t>
            </a:r>
            <a:r>
              <a:rPr lang="nl-NL" dirty="0"/>
              <a:t> de uitkomst als de stappen hier naartoe nog onbekend zijn</a:t>
            </a:r>
          </a:p>
          <a:p>
            <a:r>
              <a:rPr lang="nl-NL" dirty="0"/>
              <a:t>Project</a:t>
            </a:r>
          </a:p>
          <a:p>
            <a:pPr lvl="1"/>
            <a:r>
              <a:rPr lang="nl-NL" dirty="0"/>
              <a:t>De kern van een project is dat óf de uitkomst óf de stappen hiernaartoe onbekend zijn</a:t>
            </a:r>
          </a:p>
          <a:p>
            <a:endParaRPr lang="nl-NL" dirty="0"/>
          </a:p>
        </p:txBody>
      </p:sp>
    </p:spTree>
    <p:extLst>
      <p:ext uri="{BB962C8B-B14F-4D97-AF65-F5344CB8AC3E}">
        <p14:creationId xmlns:p14="http://schemas.microsoft.com/office/powerpoint/2010/main" val="21416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763D5-57A3-47A5-B21F-3090F7A9ADDB}"/>
              </a:ext>
            </a:extLst>
          </p:cNvPr>
          <p:cNvSpPr>
            <a:spLocks noGrp="1"/>
          </p:cNvSpPr>
          <p:nvPr>
            <p:ph type="title"/>
          </p:nvPr>
        </p:nvSpPr>
        <p:spPr/>
        <p:txBody>
          <a:bodyPr/>
          <a:lstStyle/>
          <a:p>
            <a:r>
              <a:rPr lang="nl-NL" dirty="0"/>
              <a:t>Morgen</a:t>
            </a:r>
          </a:p>
        </p:txBody>
      </p:sp>
      <p:sp>
        <p:nvSpPr>
          <p:cNvPr id="3" name="Tijdelijke aanduiding voor inhoud 2">
            <a:extLst>
              <a:ext uri="{FF2B5EF4-FFF2-40B4-BE49-F238E27FC236}">
                <a16:creationId xmlns:a16="http://schemas.microsoft.com/office/drawing/2014/main" id="{21801D9E-16CD-42C8-A476-C626F1D9B4CE}"/>
              </a:ext>
            </a:extLst>
          </p:cNvPr>
          <p:cNvSpPr>
            <a:spLocks noGrp="1"/>
          </p:cNvSpPr>
          <p:nvPr>
            <p:ph idx="1"/>
          </p:nvPr>
        </p:nvSpPr>
        <p:spPr/>
        <p:txBody>
          <a:bodyPr/>
          <a:lstStyle/>
          <a:p>
            <a:r>
              <a:rPr lang="nl-NL" dirty="0"/>
              <a:t>Suzanne en Walther:</a:t>
            </a:r>
          </a:p>
          <a:p>
            <a:pPr lvl="1"/>
            <a:r>
              <a:rPr lang="nl-NL" dirty="0"/>
              <a:t>Maatschappelijke ontwikkelingen en trends</a:t>
            </a:r>
          </a:p>
          <a:p>
            <a:pPr lvl="1"/>
            <a:r>
              <a:rPr lang="nl-NL" dirty="0"/>
              <a:t>Uitvoeren van research</a:t>
            </a:r>
          </a:p>
          <a:p>
            <a:pPr lvl="1"/>
            <a:r>
              <a:rPr lang="nl-NL" dirty="0"/>
              <a:t>Gespreksvoering</a:t>
            </a:r>
          </a:p>
          <a:p>
            <a:pPr lvl="1"/>
            <a:r>
              <a:rPr lang="nl-NL" dirty="0"/>
              <a:t>Bijwerken behangrol</a:t>
            </a:r>
          </a:p>
        </p:txBody>
      </p:sp>
    </p:spTree>
    <p:extLst>
      <p:ext uri="{BB962C8B-B14F-4D97-AF65-F5344CB8AC3E}">
        <p14:creationId xmlns:p14="http://schemas.microsoft.com/office/powerpoint/2010/main" val="158226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F76AD-5427-4EFC-AB2D-8CD380814BE0}"/>
              </a:ext>
            </a:extLst>
          </p:cNvPr>
          <p:cNvSpPr>
            <a:spLocks noGrp="1"/>
          </p:cNvSpPr>
          <p:nvPr>
            <p:ph type="title"/>
          </p:nvPr>
        </p:nvSpPr>
        <p:spPr/>
        <p:txBody>
          <a:bodyPr/>
          <a:lstStyle/>
          <a:p>
            <a:r>
              <a:rPr lang="nl-NL" dirty="0"/>
              <a:t>Elementen van een adviseur</a:t>
            </a:r>
          </a:p>
        </p:txBody>
      </p:sp>
      <p:sp>
        <p:nvSpPr>
          <p:cNvPr id="3" name="Tijdelijke aanduiding voor inhoud 2">
            <a:extLst>
              <a:ext uri="{FF2B5EF4-FFF2-40B4-BE49-F238E27FC236}">
                <a16:creationId xmlns:a16="http://schemas.microsoft.com/office/drawing/2014/main" id="{F19A250F-3FB6-4393-A7A7-B9C82920FC81}"/>
              </a:ext>
            </a:extLst>
          </p:cNvPr>
          <p:cNvSpPr>
            <a:spLocks noGrp="1"/>
          </p:cNvSpPr>
          <p:nvPr>
            <p:ph idx="1"/>
          </p:nvPr>
        </p:nvSpPr>
        <p:spPr/>
        <p:txBody>
          <a:bodyPr/>
          <a:lstStyle/>
          <a:p>
            <a:r>
              <a:rPr lang="nl-NL" dirty="0"/>
              <a:t>Drie essentiële elementen:</a:t>
            </a:r>
          </a:p>
          <a:p>
            <a:pPr lvl="1"/>
            <a:r>
              <a:rPr lang="nl-NL" dirty="0"/>
              <a:t>Inhoud</a:t>
            </a:r>
          </a:p>
          <a:p>
            <a:pPr lvl="1"/>
            <a:r>
              <a:rPr lang="nl-NL" dirty="0"/>
              <a:t>Proces</a:t>
            </a:r>
          </a:p>
          <a:p>
            <a:pPr lvl="1"/>
            <a:r>
              <a:rPr lang="nl-NL" dirty="0"/>
              <a:t>Relatie</a:t>
            </a:r>
          </a:p>
          <a:p>
            <a:r>
              <a:rPr lang="nl-NL" dirty="0"/>
              <a:t>Waar begin je in een advies?</a:t>
            </a:r>
          </a:p>
        </p:txBody>
      </p:sp>
    </p:spTree>
    <p:extLst>
      <p:ext uri="{BB962C8B-B14F-4D97-AF65-F5344CB8AC3E}">
        <p14:creationId xmlns:p14="http://schemas.microsoft.com/office/powerpoint/2010/main" val="183196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F76AD-5427-4EFC-AB2D-8CD380814BE0}"/>
              </a:ext>
            </a:extLst>
          </p:cNvPr>
          <p:cNvSpPr>
            <a:spLocks noGrp="1"/>
          </p:cNvSpPr>
          <p:nvPr>
            <p:ph type="title"/>
          </p:nvPr>
        </p:nvSpPr>
        <p:spPr/>
        <p:txBody>
          <a:bodyPr/>
          <a:lstStyle/>
          <a:p>
            <a:r>
              <a:rPr lang="nl-NL" dirty="0"/>
              <a:t>Adviseur</a:t>
            </a:r>
          </a:p>
        </p:txBody>
      </p:sp>
      <p:sp>
        <p:nvSpPr>
          <p:cNvPr id="3" name="Tijdelijke aanduiding voor inhoud 2">
            <a:extLst>
              <a:ext uri="{FF2B5EF4-FFF2-40B4-BE49-F238E27FC236}">
                <a16:creationId xmlns:a16="http://schemas.microsoft.com/office/drawing/2014/main" id="{F19A250F-3FB6-4393-A7A7-B9C82920FC81}"/>
              </a:ext>
            </a:extLst>
          </p:cNvPr>
          <p:cNvSpPr>
            <a:spLocks noGrp="1"/>
          </p:cNvSpPr>
          <p:nvPr>
            <p:ph idx="1"/>
          </p:nvPr>
        </p:nvSpPr>
        <p:spPr/>
        <p:txBody>
          <a:bodyPr/>
          <a:lstStyle/>
          <a:p>
            <a:r>
              <a:rPr lang="nl-NL" dirty="0"/>
              <a:t>Welke rol speel je als adviseur ?</a:t>
            </a:r>
          </a:p>
          <a:p>
            <a:endParaRPr lang="nl-NL" dirty="0"/>
          </a:p>
        </p:txBody>
      </p:sp>
    </p:spTree>
    <p:extLst>
      <p:ext uri="{BB962C8B-B14F-4D97-AF65-F5344CB8AC3E}">
        <p14:creationId xmlns:p14="http://schemas.microsoft.com/office/powerpoint/2010/main" val="266692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lstStyle/>
          <a:p>
            <a:pPr marL="0" indent="0">
              <a:buNone/>
            </a:pPr>
            <a:r>
              <a:rPr lang="nl-NL" b="1" dirty="0"/>
              <a:t>Adviesrol 1: de expert</a:t>
            </a:r>
          </a:p>
          <a:p>
            <a:pPr lvl="1"/>
            <a:r>
              <a:rPr lang="nl-NL" dirty="0"/>
              <a:t>De expert weet inhoudelijk van de hoed en de rand. Hij/zij beheerst de materie en vanuit zijn inhoudelijke kennis weet hij/zij de klant te overtuigen. Op basis van zijn inhoudelijke kennis zijn de adviezen van de expert goed onderbouwd met argumenten op basis van vakkennis. </a:t>
            </a:r>
          </a:p>
          <a:p>
            <a:pPr marL="0" indent="0">
              <a:buNone/>
            </a:pPr>
            <a:endParaRPr lang="nl-NL" dirty="0"/>
          </a:p>
        </p:txBody>
      </p:sp>
    </p:spTree>
    <p:extLst>
      <p:ext uri="{BB962C8B-B14F-4D97-AF65-F5344CB8AC3E}">
        <p14:creationId xmlns:p14="http://schemas.microsoft.com/office/powerpoint/2010/main" val="137395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normAutofit/>
          </a:bodyPr>
          <a:lstStyle/>
          <a:p>
            <a:pPr marL="0" indent="0">
              <a:buNone/>
            </a:pPr>
            <a:r>
              <a:rPr lang="nl-NL" b="1" dirty="0"/>
              <a:t>Adviesrol 2: de regisseur</a:t>
            </a:r>
          </a:p>
          <a:p>
            <a:pPr lvl="1"/>
            <a:r>
              <a:rPr lang="nl-NL" dirty="0"/>
              <a:t>De regisseur is gewend om de touwtjes stevig in handen te nemen en dat is ook zijn/haar kracht. In een adviestraject zal de regisseur er niet zo gauw gras over laten groeien. De regisseur heeft graag controle over het proces en werkt bij voorkeur met een stappenplan tijdens het adviestraject.</a:t>
            </a:r>
          </a:p>
          <a:p>
            <a:pPr marL="0" indent="0">
              <a:buNone/>
            </a:pPr>
            <a:endParaRPr lang="nl-NL" dirty="0"/>
          </a:p>
        </p:txBody>
      </p:sp>
    </p:spTree>
    <p:extLst>
      <p:ext uri="{BB962C8B-B14F-4D97-AF65-F5344CB8AC3E}">
        <p14:creationId xmlns:p14="http://schemas.microsoft.com/office/powerpoint/2010/main" val="211448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normAutofit/>
          </a:bodyPr>
          <a:lstStyle/>
          <a:p>
            <a:pPr marL="0" indent="0">
              <a:buNone/>
            </a:pPr>
            <a:r>
              <a:rPr lang="nl-NL" b="1" dirty="0"/>
              <a:t>Adviesrol 3: de begeleider of partner</a:t>
            </a:r>
          </a:p>
          <a:p>
            <a:pPr lvl="1"/>
            <a:r>
              <a:rPr lang="nl-NL" dirty="0"/>
              <a:t>De partner is sociaal ingesteld en heeft oog voor de menselijke kant van de medaille. Hij/zij is gericht op de relatie met de klant en vindt dit oog belangrijk. De begeleider kan goed luisteren, is begripvol, empathisch, sensitief.  De begeleider of partner biedt de klant aandacht, maar ook veiligheid.</a:t>
            </a:r>
          </a:p>
          <a:p>
            <a:pPr marL="0" indent="0">
              <a:buNone/>
            </a:pPr>
            <a:endParaRPr lang="nl-NL" dirty="0"/>
          </a:p>
        </p:txBody>
      </p:sp>
    </p:spTree>
    <p:extLst>
      <p:ext uri="{BB962C8B-B14F-4D97-AF65-F5344CB8AC3E}">
        <p14:creationId xmlns:p14="http://schemas.microsoft.com/office/powerpoint/2010/main" val="317928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normAutofit/>
          </a:bodyPr>
          <a:lstStyle/>
          <a:p>
            <a:pPr marL="0" indent="0">
              <a:buNone/>
            </a:pPr>
            <a:r>
              <a:rPr lang="nl-NL" b="1" dirty="0"/>
              <a:t>Adviesrol 4: de coach</a:t>
            </a:r>
          </a:p>
          <a:p>
            <a:pPr lvl="1"/>
            <a:r>
              <a:rPr lang="nl-NL" dirty="0"/>
              <a:t>De coach kan uitstekend de verantwoordelijkheid bij de klant laten liggen. Hij/zij biedt inzichten of technieken aan maar de keuze of implementatie daarvan laat hij/zij graag aan de klant over. De coach is vertrouwenwekkend en geeft de klant al snel het gevoel dat het project zal slagen.</a:t>
            </a:r>
          </a:p>
          <a:p>
            <a:pPr marL="0" indent="0">
              <a:buNone/>
            </a:pPr>
            <a:endParaRPr lang="nl-NL" dirty="0"/>
          </a:p>
        </p:txBody>
      </p:sp>
    </p:spTree>
    <p:extLst>
      <p:ext uri="{BB962C8B-B14F-4D97-AF65-F5344CB8AC3E}">
        <p14:creationId xmlns:p14="http://schemas.microsoft.com/office/powerpoint/2010/main" val="335411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A2A9-4669-40AA-800C-867318C45E9F}"/>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08B0427F-79DB-410F-A792-513ED2A6D4FF}"/>
              </a:ext>
            </a:extLst>
          </p:cNvPr>
          <p:cNvSpPr>
            <a:spLocks noGrp="1"/>
          </p:cNvSpPr>
          <p:nvPr>
            <p:ph idx="1"/>
          </p:nvPr>
        </p:nvSpPr>
        <p:spPr/>
        <p:txBody>
          <a:bodyPr/>
          <a:lstStyle/>
          <a:p>
            <a:r>
              <a:rPr lang="nl-NL" dirty="0"/>
              <a:t>Ga met je groep in gesprek en maak een inventarisatie van de volgende zaken:]</a:t>
            </a:r>
          </a:p>
          <a:p>
            <a:pPr lvl="1"/>
            <a:r>
              <a:rPr lang="nl-NL" dirty="0"/>
              <a:t>Welke kracht en valkuilen zitten er aan de vier adviesrollen?</a:t>
            </a:r>
          </a:p>
          <a:p>
            <a:pPr lvl="1"/>
            <a:r>
              <a:rPr lang="nl-NL" dirty="0"/>
              <a:t>Welke adviesrol is het best passend bij het maken van een community?</a:t>
            </a:r>
          </a:p>
          <a:p>
            <a:r>
              <a:rPr lang="nl-NL" dirty="0"/>
              <a:t>Plenaire terugkoppeling </a:t>
            </a:r>
          </a:p>
        </p:txBody>
      </p:sp>
    </p:spTree>
    <p:extLst>
      <p:ext uri="{BB962C8B-B14F-4D97-AF65-F5344CB8AC3E}">
        <p14:creationId xmlns:p14="http://schemas.microsoft.com/office/powerpoint/2010/main" val="3231319375"/>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41243B"/>
      </a:dk2>
      <a:lt2>
        <a:srgbClr val="E2E8E6"/>
      </a:lt2>
      <a:accent1>
        <a:srgbClr val="D13E79"/>
      </a:accent1>
      <a:accent2>
        <a:srgbClr val="C02DA5"/>
      </a:accent2>
      <a:accent3>
        <a:srgbClr val="AF3ED1"/>
      </a:accent3>
      <a:accent4>
        <a:srgbClr val="6C3DC5"/>
      </a:accent4>
      <a:accent5>
        <a:srgbClr val="424CD2"/>
      </a:accent5>
      <a:accent6>
        <a:srgbClr val="2D74C0"/>
      </a:accent6>
      <a:hlink>
        <a:srgbClr val="756CCE"/>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1039A-26DF-42F5-AAB0-EC25F0394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30BB5-61A4-4E56-B8D6-87FA89FF467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800B7A-1103-485C-AFF6-E01EAC0C2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TotalTime>
  <Words>600</Words>
  <Application>Microsoft Office PowerPoint</Application>
  <PresentationFormat>Breedbeeld</PresentationFormat>
  <Paragraphs>88</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Avenir Next LT Pro</vt:lpstr>
      <vt:lpstr>Calibri</vt:lpstr>
      <vt:lpstr>AccentBoxVTI</vt:lpstr>
      <vt:lpstr>De Community verbonden.</vt:lpstr>
      <vt:lpstr>Manieren van je werk organiseren</vt:lpstr>
      <vt:lpstr>Elementen van een adviseur</vt:lpstr>
      <vt:lpstr>Adviseur</vt:lpstr>
      <vt:lpstr>Adviseursrol </vt:lpstr>
      <vt:lpstr>Adviseursrol </vt:lpstr>
      <vt:lpstr>Adviseursrol </vt:lpstr>
      <vt:lpstr>Adviseursrol </vt:lpstr>
      <vt:lpstr>Opdracht</vt:lpstr>
      <vt:lpstr>Adviseur</vt:lpstr>
      <vt:lpstr>Planning</vt:lpstr>
      <vt:lpstr>Vragen?</vt:lpstr>
      <vt:lpstr>Gastsprekers </vt:lpstr>
      <vt:lpstr>Yvette van Kempen </vt:lpstr>
      <vt:lpstr>Petra Wevers</vt:lpstr>
      <vt:lpstr>Opdracht: </vt:lpstr>
      <vt:lpstr>Opdracht: Resultaten delen </vt:lpstr>
      <vt:lpstr>We gaan behangen </vt:lpstr>
      <vt:lpstr>Hoe verder</vt:lpstr>
      <vt:lpstr>Morgen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Community verbonden.</dc:title>
  <dc:creator>Stijn Weijermars</dc:creator>
  <cp:lastModifiedBy>Stijn Weijermars</cp:lastModifiedBy>
  <cp:revision>2</cp:revision>
  <dcterms:created xsi:type="dcterms:W3CDTF">2020-02-04T08:43:48Z</dcterms:created>
  <dcterms:modified xsi:type="dcterms:W3CDTF">2020-02-04T20:14:00Z</dcterms:modified>
</cp:coreProperties>
</file>